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4" r:id="rId6"/>
    <p:sldId id="266" r:id="rId7"/>
    <p:sldId id="265" r:id="rId8"/>
    <p:sldId id="268" r:id="rId9"/>
    <p:sldId id="270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er benavides Soto" initials="OBS" lastIdx="1" clrIdx="0">
    <p:extLst>
      <p:ext uri="{19B8F6BF-5375-455C-9EA6-DF929625EA0E}">
        <p15:presenceInfo xmlns:p15="http://schemas.microsoft.com/office/powerpoint/2012/main" userId="Oliver benavides So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2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7A40F0-6E67-44F7-9F6C-E9F07CE68DEC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5E48E88-9146-403F-B157-C53475E96CC3}">
      <dgm:prSet phldrT="[Texto]"/>
      <dgm:spPr/>
      <dgm:t>
        <a:bodyPr/>
        <a:lstStyle/>
        <a:p>
          <a:r>
            <a:rPr lang="es-ES" b="1" dirty="0"/>
            <a:t>seguro</a:t>
          </a:r>
        </a:p>
      </dgm:t>
    </dgm:pt>
    <dgm:pt modelId="{2F950E2D-3624-4C3C-8A42-3F5276951C07}" type="parTrans" cxnId="{A21B9A92-1278-451E-B630-8163881D09D5}">
      <dgm:prSet/>
      <dgm:spPr/>
      <dgm:t>
        <a:bodyPr/>
        <a:lstStyle/>
        <a:p>
          <a:endParaRPr lang="es-ES"/>
        </a:p>
      </dgm:t>
    </dgm:pt>
    <dgm:pt modelId="{F5D5106E-7B88-4013-9B8D-F3DD6E8D3D69}" type="sibTrans" cxnId="{A21B9A92-1278-451E-B630-8163881D09D5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es-ES"/>
        </a:p>
      </dgm:t>
    </dgm:pt>
    <dgm:pt modelId="{FC711E3E-C059-4D15-BC61-DDE611CC799D}">
      <dgm:prSet phldrT="[Texto]"/>
      <dgm:spPr/>
      <dgm:t>
        <a:bodyPr/>
        <a:lstStyle/>
        <a:p>
          <a:r>
            <a:rPr lang="es-ES" b="1" dirty="0"/>
            <a:t>mas</a:t>
          </a:r>
        </a:p>
      </dgm:t>
    </dgm:pt>
    <dgm:pt modelId="{0FD886A3-FD3B-4292-91DE-68C2054C33FC}" type="parTrans" cxnId="{ED9181A1-6A6D-4E4A-A12E-FEC3CF1913CB}">
      <dgm:prSet/>
      <dgm:spPr/>
      <dgm:t>
        <a:bodyPr/>
        <a:lstStyle/>
        <a:p>
          <a:endParaRPr lang="es-ES"/>
        </a:p>
      </dgm:t>
    </dgm:pt>
    <dgm:pt modelId="{BDCA1E7F-6C3B-400A-8B4A-E074C9AF4DC3}" type="sibTrans" cxnId="{ED9181A1-6A6D-4E4A-A12E-FEC3CF1913CB}">
      <dgm:prSet/>
      <dgm:spPr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es-ES"/>
        </a:p>
      </dgm:t>
    </dgm:pt>
    <dgm:pt modelId="{C1B1BDB6-CE76-4A3C-954D-065BD48C6A93}">
      <dgm:prSet phldrT="[Texto]"/>
      <dgm:spPr/>
      <dgm:t>
        <a:bodyPr/>
        <a:lstStyle/>
        <a:p>
          <a:r>
            <a:rPr lang="es-ES" b="1" dirty="0"/>
            <a:t>Mucho</a:t>
          </a:r>
        </a:p>
      </dgm:t>
    </dgm:pt>
    <dgm:pt modelId="{07762082-EA44-421D-9B07-CD8E6DDDE901}" type="parTrans" cxnId="{966C4F09-530A-4E16-A094-BB0AA8616B07}">
      <dgm:prSet/>
      <dgm:spPr/>
      <dgm:t>
        <a:bodyPr/>
        <a:lstStyle/>
        <a:p>
          <a:endParaRPr lang="es-ES"/>
        </a:p>
      </dgm:t>
    </dgm:pt>
    <dgm:pt modelId="{6AC02015-004D-447E-AD3A-06C0DB0BA6B7}" type="sibTrans" cxnId="{966C4F09-530A-4E16-A094-BB0AA8616B07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es-ES"/>
        </a:p>
      </dgm:t>
    </dgm:pt>
    <dgm:pt modelId="{E84B8433-26AE-48CD-8622-6E9302241053}" type="pres">
      <dgm:prSet presAssocID="{757A40F0-6E67-44F7-9F6C-E9F07CE68DEC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s-ES"/>
        </a:p>
      </dgm:t>
    </dgm:pt>
    <dgm:pt modelId="{6B0F56B9-0868-4D9E-A327-8BE3FF62C5DD}" type="pres">
      <dgm:prSet presAssocID="{A5E48E88-9146-403F-B157-C53475E96CC3}" presName="text1" presStyleCnt="0"/>
      <dgm:spPr/>
    </dgm:pt>
    <dgm:pt modelId="{A1A0FCF7-D8C0-44CB-BF3D-1FF5EF03887A}" type="pres">
      <dgm:prSet presAssocID="{A5E48E88-9146-403F-B157-C53475E96CC3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A95415-8CE3-4BE3-AED4-C048BB12ED31}" type="pres">
      <dgm:prSet presAssocID="{A5E48E88-9146-403F-B157-C53475E96CC3}" presName="textaccent1" presStyleCnt="0"/>
      <dgm:spPr/>
    </dgm:pt>
    <dgm:pt modelId="{8ED3222E-C345-49DA-BBFB-BA365CB1E721}" type="pres">
      <dgm:prSet presAssocID="{A5E48E88-9146-403F-B157-C53475E96CC3}" presName="accentRepeatNode" presStyleLbl="solidAlignAcc1" presStyleIdx="0" presStyleCnt="6"/>
      <dgm:spPr/>
    </dgm:pt>
    <dgm:pt modelId="{626786AF-05EF-48AD-9D5C-52E112C2D1BD}" type="pres">
      <dgm:prSet presAssocID="{F5D5106E-7B88-4013-9B8D-F3DD6E8D3D69}" presName="image1" presStyleCnt="0"/>
      <dgm:spPr/>
    </dgm:pt>
    <dgm:pt modelId="{A65CC071-5D07-4548-94AD-8B10D766D0A6}" type="pres">
      <dgm:prSet presAssocID="{F5D5106E-7B88-4013-9B8D-F3DD6E8D3D69}" presName="imageRepeatNode" presStyleLbl="alignAcc1" presStyleIdx="0" presStyleCnt="3"/>
      <dgm:spPr/>
      <dgm:t>
        <a:bodyPr/>
        <a:lstStyle/>
        <a:p>
          <a:endParaRPr lang="es-ES"/>
        </a:p>
      </dgm:t>
    </dgm:pt>
    <dgm:pt modelId="{D3BB2253-0D7A-4A16-A56D-9957CD8868B7}" type="pres">
      <dgm:prSet presAssocID="{F5D5106E-7B88-4013-9B8D-F3DD6E8D3D69}" presName="imageaccent1" presStyleCnt="0"/>
      <dgm:spPr/>
    </dgm:pt>
    <dgm:pt modelId="{272714A9-BE76-43C9-8238-15681EB67C5A}" type="pres">
      <dgm:prSet presAssocID="{F5D5106E-7B88-4013-9B8D-F3DD6E8D3D69}" presName="accentRepeatNode" presStyleLbl="solidAlignAcc1" presStyleIdx="1" presStyleCnt="6"/>
      <dgm:spPr/>
    </dgm:pt>
    <dgm:pt modelId="{947F4024-8751-4DC3-B3E1-5A4E308034D5}" type="pres">
      <dgm:prSet presAssocID="{FC711E3E-C059-4D15-BC61-DDE611CC799D}" presName="text2" presStyleCnt="0"/>
      <dgm:spPr/>
    </dgm:pt>
    <dgm:pt modelId="{2A4DA844-49E2-4163-B9D7-5494A3948A93}" type="pres">
      <dgm:prSet presAssocID="{FC711E3E-C059-4D15-BC61-DDE611CC799D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AB6B78-5918-4EA1-9922-57EB730C5F32}" type="pres">
      <dgm:prSet presAssocID="{FC711E3E-C059-4D15-BC61-DDE611CC799D}" presName="textaccent2" presStyleCnt="0"/>
      <dgm:spPr/>
    </dgm:pt>
    <dgm:pt modelId="{A5A7C495-4B73-4242-B2C4-11FB3EC762C4}" type="pres">
      <dgm:prSet presAssocID="{FC711E3E-C059-4D15-BC61-DDE611CC799D}" presName="accentRepeatNode" presStyleLbl="solidAlignAcc1" presStyleIdx="2" presStyleCnt="6"/>
      <dgm:spPr/>
    </dgm:pt>
    <dgm:pt modelId="{2CC7B683-1427-49FB-AF10-F6D5C1CFCA98}" type="pres">
      <dgm:prSet presAssocID="{BDCA1E7F-6C3B-400A-8B4A-E074C9AF4DC3}" presName="image2" presStyleCnt="0"/>
      <dgm:spPr/>
    </dgm:pt>
    <dgm:pt modelId="{2D05F3CF-2339-4911-B403-AD9F326E75CD}" type="pres">
      <dgm:prSet presAssocID="{BDCA1E7F-6C3B-400A-8B4A-E074C9AF4DC3}" presName="imageRepeatNode" presStyleLbl="alignAcc1" presStyleIdx="1" presStyleCnt="3"/>
      <dgm:spPr/>
      <dgm:t>
        <a:bodyPr/>
        <a:lstStyle/>
        <a:p>
          <a:endParaRPr lang="es-ES"/>
        </a:p>
      </dgm:t>
    </dgm:pt>
    <dgm:pt modelId="{71DB5E84-44B3-4B64-9E91-D6BBB17BC651}" type="pres">
      <dgm:prSet presAssocID="{BDCA1E7F-6C3B-400A-8B4A-E074C9AF4DC3}" presName="imageaccent2" presStyleCnt="0"/>
      <dgm:spPr/>
    </dgm:pt>
    <dgm:pt modelId="{4D8FEA04-415D-406C-A3A3-1C619479F60A}" type="pres">
      <dgm:prSet presAssocID="{BDCA1E7F-6C3B-400A-8B4A-E074C9AF4DC3}" presName="accentRepeatNode" presStyleLbl="solidAlignAcc1" presStyleIdx="3" presStyleCnt="6"/>
      <dgm:spPr/>
    </dgm:pt>
    <dgm:pt modelId="{BC67D1C8-FB9E-40DB-8152-C7B16A11CA28}" type="pres">
      <dgm:prSet presAssocID="{C1B1BDB6-CE76-4A3C-954D-065BD48C6A93}" presName="text3" presStyleCnt="0"/>
      <dgm:spPr/>
    </dgm:pt>
    <dgm:pt modelId="{101D8430-B510-408E-8B0D-DED9ADAE000A}" type="pres">
      <dgm:prSet presAssocID="{C1B1BDB6-CE76-4A3C-954D-065BD48C6A93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74F914-1006-4928-A90D-7658F9B7B8A1}" type="pres">
      <dgm:prSet presAssocID="{C1B1BDB6-CE76-4A3C-954D-065BD48C6A93}" presName="textaccent3" presStyleCnt="0"/>
      <dgm:spPr/>
    </dgm:pt>
    <dgm:pt modelId="{4A62EB1A-A01A-4509-A8A4-2605D5FB3A6E}" type="pres">
      <dgm:prSet presAssocID="{C1B1BDB6-CE76-4A3C-954D-065BD48C6A93}" presName="accentRepeatNode" presStyleLbl="solidAlignAcc1" presStyleIdx="4" presStyleCnt="6"/>
      <dgm:spPr/>
    </dgm:pt>
    <dgm:pt modelId="{FB37F730-4781-434F-BC38-020A1C794361}" type="pres">
      <dgm:prSet presAssocID="{6AC02015-004D-447E-AD3A-06C0DB0BA6B7}" presName="image3" presStyleCnt="0"/>
      <dgm:spPr/>
    </dgm:pt>
    <dgm:pt modelId="{5C0F064F-BDA4-4767-984D-19824A9C6FD0}" type="pres">
      <dgm:prSet presAssocID="{6AC02015-004D-447E-AD3A-06C0DB0BA6B7}" presName="imageRepeatNode" presStyleLbl="alignAcc1" presStyleIdx="2" presStyleCnt="3"/>
      <dgm:spPr/>
      <dgm:t>
        <a:bodyPr/>
        <a:lstStyle/>
        <a:p>
          <a:endParaRPr lang="es-ES"/>
        </a:p>
      </dgm:t>
    </dgm:pt>
    <dgm:pt modelId="{154C397F-3053-4573-8514-24B68B0543CE}" type="pres">
      <dgm:prSet presAssocID="{6AC02015-004D-447E-AD3A-06C0DB0BA6B7}" presName="imageaccent3" presStyleCnt="0"/>
      <dgm:spPr/>
    </dgm:pt>
    <dgm:pt modelId="{0376B46F-FDEE-46D4-825C-D388A628AA2C}" type="pres">
      <dgm:prSet presAssocID="{6AC02015-004D-447E-AD3A-06C0DB0BA6B7}" presName="accentRepeatNode" presStyleLbl="solidAlignAcc1" presStyleIdx="5" presStyleCnt="6"/>
      <dgm:spPr/>
    </dgm:pt>
  </dgm:ptLst>
  <dgm:cxnLst>
    <dgm:cxn modelId="{2F50484B-7079-404C-AB53-9990061D152A}" type="presOf" srcId="{6AC02015-004D-447E-AD3A-06C0DB0BA6B7}" destId="{5C0F064F-BDA4-4767-984D-19824A9C6FD0}" srcOrd="0" destOrd="0" presId="urn:microsoft.com/office/officeart/2008/layout/HexagonCluster"/>
    <dgm:cxn modelId="{ED9181A1-6A6D-4E4A-A12E-FEC3CF1913CB}" srcId="{757A40F0-6E67-44F7-9F6C-E9F07CE68DEC}" destId="{FC711E3E-C059-4D15-BC61-DDE611CC799D}" srcOrd="1" destOrd="0" parTransId="{0FD886A3-FD3B-4292-91DE-68C2054C33FC}" sibTransId="{BDCA1E7F-6C3B-400A-8B4A-E074C9AF4DC3}"/>
    <dgm:cxn modelId="{73600B8D-E9BD-4DC4-AF02-9BA88A28FD2D}" type="presOf" srcId="{757A40F0-6E67-44F7-9F6C-E9F07CE68DEC}" destId="{E84B8433-26AE-48CD-8622-6E9302241053}" srcOrd="0" destOrd="0" presId="urn:microsoft.com/office/officeart/2008/layout/HexagonCluster"/>
    <dgm:cxn modelId="{9D014C84-01B3-4D18-BF78-B1B4DA029A96}" type="presOf" srcId="{C1B1BDB6-CE76-4A3C-954D-065BD48C6A93}" destId="{101D8430-B510-408E-8B0D-DED9ADAE000A}" srcOrd="0" destOrd="0" presId="urn:microsoft.com/office/officeart/2008/layout/HexagonCluster"/>
    <dgm:cxn modelId="{4A26B1A8-A9F7-4AB4-B1A8-124C93EC014E}" type="presOf" srcId="{F5D5106E-7B88-4013-9B8D-F3DD6E8D3D69}" destId="{A65CC071-5D07-4548-94AD-8B10D766D0A6}" srcOrd="0" destOrd="0" presId="urn:microsoft.com/office/officeart/2008/layout/HexagonCluster"/>
    <dgm:cxn modelId="{29294368-C7B1-470A-A56E-6558738469F2}" type="presOf" srcId="{A5E48E88-9146-403F-B157-C53475E96CC3}" destId="{A1A0FCF7-D8C0-44CB-BF3D-1FF5EF03887A}" srcOrd="0" destOrd="0" presId="urn:microsoft.com/office/officeart/2008/layout/HexagonCluster"/>
    <dgm:cxn modelId="{A21B9A92-1278-451E-B630-8163881D09D5}" srcId="{757A40F0-6E67-44F7-9F6C-E9F07CE68DEC}" destId="{A5E48E88-9146-403F-B157-C53475E96CC3}" srcOrd="0" destOrd="0" parTransId="{2F950E2D-3624-4C3C-8A42-3F5276951C07}" sibTransId="{F5D5106E-7B88-4013-9B8D-F3DD6E8D3D69}"/>
    <dgm:cxn modelId="{966C4F09-530A-4E16-A094-BB0AA8616B07}" srcId="{757A40F0-6E67-44F7-9F6C-E9F07CE68DEC}" destId="{C1B1BDB6-CE76-4A3C-954D-065BD48C6A93}" srcOrd="2" destOrd="0" parTransId="{07762082-EA44-421D-9B07-CD8E6DDDE901}" sibTransId="{6AC02015-004D-447E-AD3A-06C0DB0BA6B7}"/>
    <dgm:cxn modelId="{D1BBFFAE-EC40-4429-9F20-101B9D0A90F3}" type="presOf" srcId="{BDCA1E7F-6C3B-400A-8B4A-E074C9AF4DC3}" destId="{2D05F3CF-2339-4911-B403-AD9F326E75CD}" srcOrd="0" destOrd="0" presId="urn:microsoft.com/office/officeart/2008/layout/HexagonCluster"/>
    <dgm:cxn modelId="{18619127-9E6B-42F6-BE95-2AA1B077884A}" type="presOf" srcId="{FC711E3E-C059-4D15-BC61-DDE611CC799D}" destId="{2A4DA844-49E2-4163-B9D7-5494A3948A93}" srcOrd="0" destOrd="0" presId="urn:microsoft.com/office/officeart/2008/layout/HexagonCluster"/>
    <dgm:cxn modelId="{6C9A58A7-996A-4C1E-9FF2-B9E619A5EA2D}" type="presParOf" srcId="{E84B8433-26AE-48CD-8622-6E9302241053}" destId="{6B0F56B9-0868-4D9E-A327-8BE3FF62C5DD}" srcOrd="0" destOrd="0" presId="urn:microsoft.com/office/officeart/2008/layout/HexagonCluster"/>
    <dgm:cxn modelId="{490E1881-1BE8-4DB3-B5B1-9B2B0544FDF2}" type="presParOf" srcId="{6B0F56B9-0868-4D9E-A327-8BE3FF62C5DD}" destId="{A1A0FCF7-D8C0-44CB-BF3D-1FF5EF03887A}" srcOrd="0" destOrd="0" presId="urn:microsoft.com/office/officeart/2008/layout/HexagonCluster"/>
    <dgm:cxn modelId="{0603A0F6-03E3-4C4C-A2FF-DA8E0CB3B35F}" type="presParOf" srcId="{E84B8433-26AE-48CD-8622-6E9302241053}" destId="{1AA95415-8CE3-4BE3-AED4-C048BB12ED31}" srcOrd="1" destOrd="0" presId="urn:microsoft.com/office/officeart/2008/layout/HexagonCluster"/>
    <dgm:cxn modelId="{3BDA4D62-CF78-4545-9B2C-D40BDD4BE569}" type="presParOf" srcId="{1AA95415-8CE3-4BE3-AED4-C048BB12ED31}" destId="{8ED3222E-C345-49DA-BBFB-BA365CB1E721}" srcOrd="0" destOrd="0" presId="urn:microsoft.com/office/officeart/2008/layout/HexagonCluster"/>
    <dgm:cxn modelId="{BEB637FB-AEF4-4166-9E01-BD8E17E024CF}" type="presParOf" srcId="{E84B8433-26AE-48CD-8622-6E9302241053}" destId="{626786AF-05EF-48AD-9D5C-52E112C2D1BD}" srcOrd="2" destOrd="0" presId="urn:microsoft.com/office/officeart/2008/layout/HexagonCluster"/>
    <dgm:cxn modelId="{34F68B17-6E3A-40A6-A79C-52DC815AF245}" type="presParOf" srcId="{626786AF-05EF-48AD-9D5C-52E112C2D1BD}" destId="{A65CC071-5D07-4548-94AD-8B10D766D0A6}" srcOrd="0" destOrd="0" presId="urn:microsoft.com/office/officeart/2008/layout/HexagonCluster"/>
    <dgm:cxn modelId="{26AEEBA5-66FF-41E3-BDA2-60C225A18B95}" type="presParOf" srcId="{E84B8433-26AE-48CD-8622-6E9302241053}" destId="{D3BB2253-0D7A-4A16-A56D-9957CD8868B7}" srcOrd="3" destOrd="0" presId="urn:microsoft.com/office/officeart/2008/layout/HexagonCluster"/>
    <dgm:cxn modelId="{2F7121B0-DAC5-4F6A-97A9-A99589355BCF}" type="presParOf" srcId="{D3BB2253-0D7A-4A16-A56D-9957CD8868B7}" destId="{272714A9-BE76-43C9-8238-15681EB67C5A}" srcOrd="0" destOrd="0" presId="urn:microsoft.com/office/officeart/2008/layout/HexagonCluster"/>
    <dgm:cxn modelId="{AD59C415-75B0-46CB-BD40-9EE80346890A}" type="presParOf" srcId="{E84B8433-26AE-48CD-8622-6E9302241053}" destId="{947F4024-8751-4DC3-B3E1-5A4E308034D5}" srcOrd="4" destOrd="0" presId="urn:microsoft.com/office/officeart/2008/layout/HexagonCluster"/>
    <dgm:cxn modelId="{6C170724-BA0B-4DAF-804E-A37A76963E8C}" type="presParOf" srcId="{947F4024-8751-4DC3-B3E1-5A4E308034D5}" destId="{2A4DA844-49E2-4163-B9D7-5494A3948A93}" srcOrd="0" destOrd="0" presId="urn:microsoft.com/office/officeart/2008/layout/HexagonCluster"/>
    <dgm:cxn modelId="{1215CE70-E049-4CBF-BEEB-8BDC55FF67AB}" type="presParOf" srcId="{E84B8433-26AE-48CD-8622-6E9302241053}" destId="{96AB6B78-5918-4EA1-9922-57EB730C5F32}" srcOrd="5" destOrd="0" presId="urn:microsoft.com/office/officeart/2008/layout/HexagonCluster"/>
    <dgm:cxn modelId="{A975C5AC-2470-4959-9796-57E06DE0DC6C}" type="presParOf" srcId="{96AB6B78-5918-4EA1-9922-57EB730C5F32}" destId="{A5A7C495-4B73-4242-B2C4-11FB3EC762C4}" srcOrd="0" destOrd="0" presId="urn:microsoft.com/office/officeart/2008/layout/HexagonCluster"/>
    <dgm:cxn modelId="{6D5B479F-3160-4018-AD35-B5819CA78319}" type="presParOf" srcId="{E84B8433-26AE-48CD-8622-6E9302241053}" destId="{2CC7B683-1427-49FB-AF10-F6D5C1CFCA98}" srcOrd="6" destOrd="0" presId="urn:microsoft.com/office/officeart/2008/layout/HexagonCluster"/>
    <dgm:cxn modelId="{1B0057C8-3AF7-4BFF-93D6-26D2131426D3}" type="presParOf" srcId="{2CC7B683-1427-49FB-AF10-F6D5C1CFCA98}" destId="{2D05F3CF-2339-4911-B403-AD9F326E75CD}" srcOrd="0" destOrd="0" presId="urn:microsoft.com/office/officeart/2008/layout/HexagonCluster"/>
    <dgm:cxn modelId="{A65EFD6B-015C-4105-BC30-E9812EE3C357}" type="presParOf" srcId="{E84B8433-26AE-48CD-8622-6E9302241053}" destId="{71DB5E84-44B3-4B64-9E91-D6BBB17BC651}" srcOrd="7" destOrd="0" presId="urn:microsoft.com/office/officeart/2008/layout/HexagonCluster"/>
    <dgm:cxn modelId="{B77B1E62-62B6-4FCA-BAF5-6AF2D8775DF9}" type="presParOf" srcId="{71DB5E84-44B3-4B64-9E91-D6BBB17BC651}" destId="{4D8FEA04-415D-406C-A3A3-1C619479F60A}" srcOrd="0" destOrd="0" presId="urn:microsoft.com/office/officeart/2008/layout/HexagonCluster"/>
    <dgm:cxn modelId="{F45DBD9E-3E63-4497-9B3E-B6501FACCDE3}" type="presParOf" srcId="{E84B8433-26AE-48CD-8622-6E9302241053}" destId="{BC67D1C8-FB9E-40DB-8152-C7B16A11CA28}" srcOrd="8" destOrd="0" presId="urn:microsoft.com/office/officeart/2008/layout/HexagonCluster"/>
    <dgm:cxn modelId="{5AB927AA-292D-46F2-A05A-2731CAAFFD4B}" type="presParOf" srcId="{BC67D1C8-FB9E-40DB-8152-C7B16A11CA28}" destId="{101D8430-B510-408E-8B0D-DED9ADAE000A}" srcOrd="0" destOrd="0" presId="urn:microsoft.com/office/officeart/2008/layout/HexagonCluster"/>
    <dgm:cxn modelId="{1E3640DE-80E0-44A7-92F6-0388D40CE366}" type="presParOf" srcId="{E84B8433-26AE-48CD-8622-6E9302241053}" destId="{8774F914-1006-4928-A90D-7658F9B7B8A1}" srcOrd="9" destOrd="0" presId="urn:microsoft.com/office/officeart/2008/layout/HexagonCluster"/>
    <dgm:cxn modelId="{49C2F90F-0D40-4B0F-A7F5-0C26FDA0C9D3}" type="presParOf" srcId="{8774F914-1006-4928-A90D-7658F9B7B8A1}" destId="{4A62EB1A-A01A-4509-A8A4-2605D5FB3A6E}" srcOrd="0" destOrd="0" presId="urn:microsoft.com/office/officeart/2008/layout/HexagonCluster"/>
    <dgm:cxn modelId="{63AA4627-0728-4B3D-BF32-684AA060D518}" type="presParOf" srcId="{E84B8433-26AE-48CD-8622-6E9302241053}" destId="{FB37F730-4781-434F-BC38-020A1C794361}" srcOrd="10" destOrd="0" presId="urn:microsoft.com/office/officeart/2008/layout/HexagonCluster"/>
    <dgm:cxn modelId="{C8E7000A-9F11-41E0-B848-81876B78D31A}" type="presParOf" srcId="{FB37F730-4781-434F-BC38-020A1C794361}" destId="{5C0F064F-BDA4-4767-984D-19824A9C6FD0}" srcOrd="0" destOrd="0" presId="urn:microsoft.com/office/officeart/2008/layout/HexagonCluster"/>
    <dgm:cxn modelId="{6B940538-C985-4C89-A3C4-7B14E8280A54}" type="presParOf" srcId="{E84B8433-26AE-48CD-8622-6E9302241053}" destId="{154C397F-3053-4573-8514-24B68B0543CE}" srcOrd="11" destOrd="0" presId="urn:microsoft.com/office/officeart/2008/layout/HexagonCluster"/>
    <dgm:cxn modelId="{FCF10F1B-0891-4081-B405-04FB0ACE0A14}" type="presParOf" srcId="{154C397F-3053-4573-8514-24B68B0543CE}" destId="{0376B46F-FDEE-46D4-825C-D388A628AA2C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D43921-9122-41E3-80AF-FB6BA91CFBFA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DC302B7-3EC8-4F95-8DDF-99A9FCDF3765}">
      <dgm:prSet phldrT="[Texto]"/>
      <dgm:spPr/>
      <dgm:t>
        <a:bodyPr/>
        <a:lstStyle/>
        <a:p>
          <a:r>
            <a:rPr lang="es-ES" b="0" i="0" dirty="0"/>
            <a:t>Mejora continua de la seguridad</a:t>
          </a:r>
          <a:endParaRPr lang="es-ES" dirty="0"/>
        </a:p>
      </dgm:t>
    </dgm:pt>
    <dgm:pt modelId="{E0712E96-2E70-4601-8D45-2B9BDEBDE5A8}" type="parTrans" cxnId="{633E5A13-5D6E-4B0A-B626-B5E200D50BC9}">
      <dgm:prSet/>
      <dgm:spPr/>
      <dgm:t>
        <a:bodyPr/>
        <a:lstStyle/>
        <a:p>
          <a:endParaRPr lang="es-ES"/>
        </a:p>
      </dgm:t>
    </dgm:pt>
    <dgm:pt modelId="{42D8AF4C-18A3-4BBB-9273-E23BE1920643}" type="sibTrans" cxnId="{633E5A13-5D6E-4B0A-B626-B5E200D50BC9}">
      <dgm:prSet/>
      <dgm:spPr/>
      <dgm:t>
        <a:bodyPr/>
        <a:lstStyle/>
        <a:p>
          <a:endParaRPr lang="es-ES"/>
        </a:p>
      </dgm:t>
    </dgm:pt>
    <dgm:pt modelId="{8FE6A0E6-6D57-467D-984E-8F80EF3B671A}">
      <dgm:prSet phldrT="[Texto]" phldr="1"/>
      <dgm:spPr/>
      <dgm:t>
        <a:bodyPr/>
        <a:lstStyle/>
        <a:p>
          <a:endParaRPr lang="es-ES"/>
        </a:p>
      </dgm:t>
    </dgm:pt>
    <dgm:pt modelId="{3D88EFD9-8BE2-4B28-B5A2-85381F5DF2F0}" type="parTrans" cxnId="{412D85C9-7844-4700-A763-33FCE9AAC6BB}">
      <dgm:prSet/>
      <dgm:spPr/>
      <dgm:t>
        <a:bodyPr/>
        <a:lstStyle/>
        <a:p>
          <a:endParaRPr lang="es-ES"/>
        </a:p>
      </dgm:t>
    </dgm:pt>
    <dgm:pt modelId="{9D0AC57D-16E9-4726-9726-85E746A2E960}" type="sibTrans" cxnId="{412D85C9-7844-4700-A763-33FCE9AAC6BB}">
      <dgm:prSet/>
      <dgm:spPr/>
      <dgm:t>
        <a:bodyPr/>
        <a:lstStyle/>
        <a:p>
          <a:endParaRPr lang="es-ES"/>
        </a:p>
      </dgm:t>
    </dgm:pt>
    <dgm:pt modelId="{6E80BC4F-66C4-4B03-9BA1-B6FA67AF1C03}">
      <dgm:prSet phldrT="[Texto]"/>
      <dgm:spPr/>
      <dgm:t>
        <a:bodyPr/>
        <a:lstStyle/>
        <a:p>
          <a:r>
            <a:rPr lang="es-ES" b="0" i="0" dirty="0"/>
            <a:t>Detección temprana de amenazas</a:t>
          </a:r>
          <a:endParaRPr lang="es-ES" dirty="0"/>
        </a:p>
      </dgm:t>
    </dgm:pt>
    <dgm:pt modelId="{A417A136-C102-40DF-B798-23748075D516}" type="parTrans" cxnId="{6D27FF87-66BC-404A-8F29-81A719226236}">
      <dgm:prSet/>
      <dgm:spPr/>
      <dgm:t>
        <a:bodyPr/>
        <a:lstStyle/>
        <a:p>
          <a:endParaRPr lang="es-ES"/>
        </a:p>
      </dgm:t>
    </dgm:pt>
    <dgm:pt modelId="{EA14692E-A0B7-42D2-BFE0-8016FB5BE3D5}" type="sibTrans" cxnId="{6D27FF87-66BC-404A-8F29-81A719226236}">
      <dgm:prSet/>
      <dgm:spPr/>
      <dgm:t>
        <a:bodyPr/>
        <a:lstStyle/>
        <a:p>
          <a:endParaRPr lang="es-ES"/>
        </a:p>
      </dgm:t>
    </dgm:pt>
    <dgm:pt modelId="{C654F846-5082-4E67-9F97-0591EF78B1C7}">
      <dgm:prSet phldrT="[Texto]"/>
      <dgm:spPr/>
      <dgm:t>
        <a:bodyPr/>
        <a:lstStyle/>
        <a:p>
          <a:r>
            <a:rPr lang="es-ES" b="0" i="0" dirty="0"/>
            <a:t>Protección de datos sensibles</a:t>
          </a:r>
          <a:endParaRPr lang="es-ES" dirty="0"/>
        </a:p>
      </dgm:t>
    </dgm:pt>
    <dgm:pt modelId="{3425959B-7AED-4785-BB4B-5670F4DE7DB3}" type="parTrans" cxnId="{D67F39BA-40FE-42B9-B8DE-AB5062E68C70}">
      <dgm:prSet/>
      <dgm:spPr/>
      <dgm:t>
        <a:bodyPr/>
        <a:lstStyle/>
        <a:p>
          <a:endParaRPr lang="es-ES"/>
        </a:p>
      </dgm:t>
    </dgm:pt>
    <dgm:pt modelId="{9BF4967E-764E-48C2-9174-2A70F820FE51}" type="sibTrans" cxnId="{D67F39BA-40FE-42B9-B8DE-AB5062E68C70}">
      <dgm:prSet/>
      <dgm:spPr/>
      <dgm:t>
        <a:bodyPr/>
        <a:lstStyle/>
        <a:p>
          <a:endParaRPr lang="es-ES"/>
        </a:p>
      </dgm:t>
    </dgm:pt>
    <dgm:pt modelId="{2FC020F6-3ACD-45E6-8A87-A74DDE689F71}">
      <dgm:prSet phldrT="[Texto]"/>
      <dgm:spPr/>
      <dgm:t>
        <a:bodyPr/>
        <a:lstStyle/>
        <a:p>
          <a:endParaRPr lang="es-ES" dirty="0"/>
        </a:p>
      </dgm:t>
    </dgm:pt>
    <dgm:pt modelId="{76305F84-EE77-4F30-B942-E64571CA9FD1}" type="parTrans" cxnId="{D0760643-4B2D-4C99-B966-950E6F1F86BB}">
      <dgm:prSet/>
      <dgm:spPr/>
      <dgm:t>
        <a:bodyPr/>
        <a:lstStyle/>
        <a:p>
          <a:endParaRPr lang="es-ES"/>
        </a:p>
      </dgm:t>
    </dgm:pt>
    <dgm:pt modelId="{96F4B09F-21A1-4307-9439-B12DF55FA5F0}" type="sibTrans" cxnId="{D0760643-4B2D-4C99-B966-950E6F1F86BB}">
      <dgm:prSet/>
      <dgm:spPr/>
      <dgm:t>
        <a:bodyPr/>
        <a:lstStyle/>
        <a:p>
          <a:endParaRPr lang="es-ES"/>
        </a:p>
      </dgm:t>
    </dgm:pt>
    <dgm:pt modelId="{B787C003-3C33-46B2-9C8E-7BADFE472D85}">
      <dgm:prSet phldrT="[Texto]"/>
      <dgm:spPr/>
      <dgm:t>
        <a:bodyPr/>
        <a:lstStyle/>
        <a:p>
          <a:r>
            <a:rPr lang="es-ES" dirty="0"/>
            <a:t>Comercialización </a:t>
          </a:r>
        </a:p>
      </dgm:t>
    </dgm:pt>
    <dgm:pt modelId="{05A733CE-0017-4D8E-BE95-8894C34EEAD1}" type="parTrans" cxnId="{8FA93D5A-07E8-4662-88C8-0875AD830F14}">
      <dgm:prSet/>
      <dgm:spPr/>
      <dgm:t>
        <a:bodyPr/>
        <a:lstStyle/>
        <a:p>
          <a:endParaRPr lang="es-ES"/>
        </a:p>
      </dgm:t>
    </dgm:pt>
    <dgm:pt modelId="{C88869CB-593F-4ED7-AC32-4248503BAFCD}" type="sibTrans" cxnId="{8FA93D5A-07E8-4662-88C8-0875AD830F14}">
      <dgm:prSet/>
      <dgm:spPr/>
      <dgm:t>
        <a:bodyPr/>
        <a:lstStyle/>
        <a:p>
          <a:endParaRPr lang="es-ES"/>
        </a:p>
      </dgm:t>
    </dgm:pt>
    <dgm:pt modelId="{CD685C25-13F5-41B2-B50E-4C64249B7C37}">
      <dgm:prSet phldrT="[Texto]" phldr="1"/>
      <dgm:spPr/>
      <dgm:t>
        <a:bodyPr/>
        <a:lstStyle/>
        <a:p>
          <a:endParaRPr lang="es-ES" dirty="0"/>
        </a:p>
      </dgm:t>
    </dgm:pt>
    <dgm:pt modelId="{55039B1A-3E94-4E14-AFDF-225C1F5F822B}" type="sibTrans" cxnId="{CF49DF78-0E94-49B8-9D4F-563E1F6E5FD9}">
      <dgm:prSet/>
      <dgm:spPr/>
      <dgm:t>
        <a:bodyPr/>
        <a:lstStyle/>
        <a:p>
          <a:endParaRPr lang="es-ES"/>
        </a:p>
      </dgm:t>
    </dgm:pt>
    <dgm:pt modelId="{64C637CE-2C84-4FB9-927E-8FF2BB558C00}" type="parTrans" cxnId="{CF49DF78-0E94-49B8-9D4F-563E1F6E5FD9}">
      <dgm:prSet/>
      <dgm:spPr/>
      <dgm:t>
        <a:bodyPr/>
        <a:lstStyle/>
        <a:p>
          <a:endParaRPr lang="es-ES"/>
        </a:p>
      </dgm:t>
    </dgm:pt>
    <dgm:pt modelId="{D4949D77-F2FC-4C45-ADFC-92C129BC01FF}">
      <dgm:prSet phldrT="[Texto]" phldr="1"/>
      <dgm:spPr/>
      <dgm:t>
        <a:bodyPr/>
        <a:lstStyle/>
        <a:p>
          <a:endParaRPr lang="es-ES" dirty="0"/>
        </a:p>
      </dgm:t>
    </dgm:pt>
    <dgm:pt modelId="{D13CCC52-B631-47EC-B588-9D5C61262572}" type="sibTrans" cxnId="{A6BDF273-DE4F-4197-BA92-C14C13EBB849}">
      <dgm:prSet/>
      <dgm:spPr/>
      <dgm:t>
        <a:bodyPr/>
        <a:lstStyle/>
        <a:p>
          <a:endParaRPr lang="es-ES"/>
        </a:p>
      </dgm:t>
    </dgm:pt>
    <dgm:pt modelId="{B3F77E45-F06B-4D1C-A92F-41D96FC33909}" type="parTrans" cxnId="{A6BDF273-DE4F-4197-BA92-C14C13EBB849}">
      <dgm:prSet/>
      <dgm:spPr/>
      <dgm:t>
        <a:bodyPr/>
        <a:lstStyle/>
        <a:p>
          <a:endParaRPr lang="es-ES"/>
        </a:p>
      </dgm:t>
    </dgm:pt>
    <dgm:pt modelId="{A7625733-C4DC-4AC9-924B-CF1D478B2A71}" type="pres">
      <dgm:prSet presAssocID="{94D43921-9122-41E3-80AF-FB6BA91CFBF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S"/>
        </a:p>
      </dgm:t>
    </dgm:pt>
    <dgm:pt modelId="{0F5187A0-7C1F-45DF-8A72-A51A65EFE6F9}" type="pres">
      <dgm:prSet presAssocID="{D4949D77-F2FC-4C45-ADFC-92C129BC01FF}" presName="parenttextcomposite" presStyleCnt="0"/>
      <dgm:spPr/>
    </dgm:pt>
    <dgm:pt modelId="{D4B83C0E-EFD7-4E08-93F1-C52293FFB430}" type="pres">
      <dgm:prSet presAssocID="{D4949D77-F2FC-4C45-ADFC-92C129BC01FF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6C1DEA-579E-4EC6-9F4E-E79B1E8781EA}" type="pres">
      <dgm:prSet presAssocID="{D4949D77-F2FC-4C45-ADFC-92C129BC01FF}" presName="composite" presStyleCnt="0"/>
      <dgm:spPr/>
    </dgm:pt>
    <dgm:pt modelId="{96C5AAFC-9ECE-463A-B30A-B35C78F7EA73}" type="pres">
      <dgm:prSet presAssocID="{D4949D77-F2FC-4C45-ADFC-92C129BC01FF}" presName="chevron1" presStyleLbl="alignNode1" presStyleIdx="0" presStyleCnt="28"/>
      <dgm:spPr>
        <a:solidFill>
          <a:schemeClr val="accent5">
            <a:lumMod val="20000"/>
            <a:lumOff val="80000"/>
          </a:schemeClr>
        </a:solidFill>
      </dgm:spPr>
    </dgm:pt>
    <dgm:pt modelId="{052B792E-D9D1-429C-A42D-1ABFD49E591D}" type="pres">
      <dgm:prSet presAssocID="{D4949D77-F2FC-4C45-ADFC-92C129BC01FF}" presName="chevron2" presStyleLbl="alignNode1" presStyleIdx="1" presStyleCnt="28"/>
      <dgm:spPr>
        <a:solidFill>
          <a:schemeClr val="accent1">
            <a:lumMod val="20000"/>
            <a:lumOff val="80000"/>
          </a:schemeClr>
        </a:solidFill>
      </dgm:spPr>
    </dgm:pt>
    <dgm:pt modelId="{D76ADF3A-C071-4131-B0F4-3FCA8FB2B28B}" type="pres">
      <dgm:prSet presAssocID="{D4949D77-F2FC-4C45-ADFC-92C129BC01FF}" presName="chevron3" presStyleLbl="alignNode1" presStyleIdx="2" presStyleCnt="28"/>
      <dgm:spPr>
        <a:solidFill>
          <a:schemeClr val="accent5">
            <a:lumMod val="20000"/>
            <a:lumOff val="80000"/>
          </a:schemeClr>
        </a:solidFill>
      </dgm:spPr>
    </dgm:pt>
    <dgm:pt modelId="{D54725D3-C3D8-493F-A6F6-C20A166C8595}" type="pres">
      <dgm:prSet presAssocID="{D4949D77-F2FC-4C45-ADFC-92C129BC01FF}" presName="chevron4" presStyleLbl="alignNode1" presStyleIdx="3" presStyleCnt="28"/>
      <dgm:spPr>
        <a:solidFill>
          <a:schemeClr val="accent1">
            <a:lumMod val="20000"/>
            <a:lumOff val="80000"/>
          </a:schemeClr>
        </a:solidFill>
      </dgm:spPr>
    </dgm:pt>
    <dgm:pt modelId="{D26CD9F3-0197-4C50-83F4-14CAF934BCF1}" type="pres">
      <dgm:prSet presAssocID="{D4949D77-F2FC-4C45-ADFC-92C129BC01FF}" presName="chevron5" presStyleLbl="alignNode1" presStyleIdx="4" presStyleCnt="28"/>
      <dgm:spPr>
        <a:solidFill>
          <a:schemeClr val="accent5">
            <a:lumMod val="20000"/>
            <a:lumOff val="80000"/>
          </a:schemeClr>
        </a:solidFill>
      </dgm:spPr>
    </dgm:pt>
    <dgm:pt modelId="{E457F9CF-59F9-4E6A-AF68-4938FEDA123D}" type="pres">
      <dgm:prSet presAssocID="{D4949D77-F2FC-4C45-ADFC-92C129BC01FF}" presName="chevron6" presStyleLbl="alignNode1" presStyleIdx="5" presStyleCnt="28"/>
      <dgm:spPr>
        <a:solidFill>
          <a:schemeClr val="accent5">
            <a:lumMod val="20000"/>
            <a:lumOff val="80000"/>
          </a:schemeClr>
        </a:solidFill>
      </dgm:spPr>
    </dgm:pt>
    <dgm:pt modelId="{2D16141D-205E-4410-B551-BFB787BFB084}" type="pres">
      <dgm:prSet presAssocID="{D4949D77-F2FC-4C45-ADFC-92C129BC01FF}" presName="chevron7" presStyleLbl="alignNode1" presStyleIdx="6" presStyleCnt="28"/>
      <dgm:spPr>
        <a:solidFill>
          <a:schemeClr val="accent5">
            <a:lumMod val="20000"/>
            <a:lumOff val="80000"/>
          </a:schemeClr>
        </a:solidFill>
      </dgm:spPr>
    </dgm:pt>
    <dgm:pt modelId="{781AB182-1C4C-4C9E-AAD0-809E30DAD322}" type="pres">
      <dgm:prSet presAssocID="{D4949D77-F2FC-4C45-ADFC-92C129BC01FF}" presName="childtext" presStyleLbl="solidFgAcc1" presStyleIdx="0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531ADF-CB71-4015-8DBF-688CF7BB7183}" type="pres">
      <dgm:prSet presAssocID="{D13CCC52-B631-47EC-B588-9D5C61262572}" presName="sibTrans" presStyleCnt="0"/>
      <dgm:spPr/>
    </dgm:pt>
    <dgm:pt modelId="{ACB7D6AE-C907-4819-9918-68DC18B46804}" type="pres">
      <dgm:prSet presAssocID="{8FE6A0E6-6D57-467D-984E-8F80EF3B671A}" presName="parenttextcomposite" presStyleCnt="0"/>
      <dgm:spPr/>
    </dgm:pt>
    <dgm:pt modelId="{C7BEBB29-BB38-4305-A528-0C3F798A4DF5}" type="pres">
      <dgm:prSet presAssocID="{8FE6A0E6-6D57-467D-984E-8F80EF3B671A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E7DB74-0E44-4604-8DB8-5767E1265602}" type="pres">
      <dgm:prSet presAssocID="{8FE6A0E6-6D57-467D-984E-8F80EF3B671A}" presName="composite" presStyleCnt="0"/>
      <dgm:spPr/>
    </dgm:pt>
    <dgm:pt modelId="{051A2FA1-E6D0-42F8-ACB4-268BE5B050B0}" type="pres">
      <dgm:prSet presAssocID="{8FE6A0E6-6D57-467D-984E-8F80EF3B671A}" presName="chevron1" presStyleLbl="alignNode1" presStyleIdx="7" presStyleCnt="28"/>
      <dgm:spPr>
        <a:solidFill>
          <a:schemeClr val="accent5">
            <a:lumMod val="20000"/>
            <a:lumOff val="80000"/>
          </a:schemeClr>
        </a:solidFill>
      </dgm:spPr>
    </dgm:pt>
    <dgm:pt modelId="{A6F4A2DD-1343-43A2-99BF-0F9FAA6ED15C}" type="pres">
      <dgm:prSet presAssocID="{8FE6A0E6-6D57-467D-984E-8F80EF3B671A}" presName="chevron2" presStyleLbl="alignNode1" presStyleIdx="8" presStyleCnt="28"/>
      <dgm:spPr>
        <a:solidFill>
          <a:schemeClr val="accent5">
            <a:lumMod val="20000"/>
            <a:lumOff val="80000"/>
          </a:schemeClr>
        </a:solidFill>
      </dgm:spPr>
    </dgm:pt>
    <dgm:pt modelId="{4AEF42B3-B435-4808-B19E-69BC1B6C7C09}" type="pres">
      <dgm:prSet presAssocID="{8FE6A0E6-6D57-467D-984E-8F80EF3B671A}" presName="chevron3" presStyleLbl="alignNode1" presStyleIdx="9" presStyleCnt="28"/>
      <dgm:spPr>
        <a:solidFill>
          <a:schemeClr val="accent5">
            <a:lumMod val="20000"/>
            <a:lumOff val="80000"/>
          </a:schemeClr>
        </a:solidFill>
      </dgm:spPr>
    </dgm:pt>
    <dgm:pt modelId="{9DD45025-B839-49AC-9FA1-17804FDBEC7A}" type="pres">
      <dgm:prSet presAssocID="{8FE6A0E6-6D57-467D-984E-8F80EF3B671A}" presName="chevron4" presStyleLbl="alignNode1" presStyleIdx="10" presStyleCnt="28"/>
      <dgm:spPr>
        <a:solidFill>
          <a:schemeClr val="accent5">
            <a:lumMod val="20000"/>
            <a:lumOff val="80000"/>
          </a:schemeClr>
        </a:solidFill>
      </dgm:spPr>
    </dgm:pt>
    <dgm:pt modelId="{3ECF5753-4E99-4513-AB14-0F55582AD5ED}" type="pres">
      <dgm:prSet presAssocID="{8FE6A0E6-6D57-467D-984E-8F80EF3B671A}" presName="chevron5" presStyleLbl="alignNode1" presStyleIdx="11" presStyleCnt="28"/>
      <dgm:spPr>
        <a:solidFill>
          <a:schemeClr val="accent5">
            <a:lumMod val="20000"/>
            <a:lumOff val="80000"/>
          </a:schemeClr>
        </a:solidFill>
      </dgm:spPr>
    </dgm:pt>
    <dgm:pt modelId="{4BC964B6-25F4-46CE-8478-4EE7D8545339}" type="pres">
      <dgm:prSet presAssocID="{8FE6A0E6-6D57-467D-984E-8F80EF3B671A}" presName="chevron6" presStyleLbl="alignNode1" presStyleIdx="12" presStyleCnt="28"/>
      <dgm:spPr>
        <a:solidFill>
          <a:schemeClr val="accent5">
            <a:lumMod val="20000"/>
            <a:lumOff val="80000"/>
          </a:schemeClr>
        </a:solidFill>
      </dgm:spPr>
    </dgm:pt>
    <dgm:pt modelId="{F28739C0-2569-4045-9A41-122BE2897995}" type="pres">
      <dgm:prSet presAssocID="{8FE6A0E6-6D57-467D-984E-8F80EF3B671A}" presName="chevron7" presStyleLbl="alignNode1" presStyleIdx="13" presStyleCnt="28"/>
      <dgm:spPr>
        <a:solidFill>
          <a:schemeClr val="accent5">
            <a:lumMod val="20000"/>
            <a:lumOff val="80000"/>
          </a:schemeClr>
        </a:solidFill>
      </dgm:spPr>
    </dgm:pt>
    <dgm:pt modelId="{6BCBEA14-B86F-4579-B5D2-C76E5B510077}" type="pres">
      <dgm:prSet presAssocID="{8FE6A0E6-6D57-467D-984E-8F80EF3B671A}" presName="childtext" presStyleLbl="solidFgAcc1" presStyleIdx="1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731EEA-CE8C-4ED0-B23D-42F77CD72031}" type="pres">
      <dgm:prSet presAssocID="{9D0AC57D-16E9-4726-9726-85E746A2E960}" presName="sibTrans" presStyleCnt="0"/>
      <dgm:spPr/>
    </dgm:pt>
    <dgm:pt modelId="{7BEB3299-65E1-42AE-879D-631B84FFC96A}" type="pres">
      <dgm:prSet presAssocID="{CD685C25-13F5-41B2-B50E-4C64249B7C37}" presName="parenttextcomposite" presStyleCnt="0"/>
      <dgm:spPr/>
    </dgm:pt>
    <dgm:pt modelId="{53180C06-D91C-492C-B360-1605116C1169}" type="pres">
      <dgm:prSet presAssocID="{CD685C25-13F5-41B2-B50E-4C64249B7C37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68B680-4EFC-45BC-A450-21DAB9160057}" type="pres">
      <dgm:prSet presAssocID="{CD685C25-13F5-41B2-B50E-4C64249B7C37}" presName="composite" presStyleCnt="0"/>
      <dgm:spPr/>
    </dgm:pt>
    <dgm:pt modelId="{3717F54F-E7B2-406E-9931-43E36BB3D19B}" type="pres">
      <dgm:prSet presAssocID="{CD685C25-13F5-41B2-B50E-4C64249B7C37}" presName="chevron1" presStyleLbl="alignNode1" presStyleIdx="14" presStyleCnt="28"/>
      <dgm:spPr>
        <a:solidFill>
          <a:schemeClr val="accent5">
            <a:lumMod val="20000"/>
            <a:lumOff val="80000"/>
          </a:schemeClr>
        </a:solidFill>
      </dgm:spPr>
    </dgm:pt>
    <dgm:pt modelId="{D4130276-4BE5-412D-BFB8-16BC66B813AA}" type="pres">
      <dgm:prSet presAssocID="{CD685C25-13F5-41B2-B50E-4C64249B7C37}" presName="chevron2" presStyleLbl="alignNode1" presStyleIdx="15" presStyleCnt="28"/>
      <dgm:spPr>
        <a:solidFill>
          <a:schemeClr val="accent5">
            <a:lumMod val="20000"/>
            <a:lumOff val="80000"/>
          </a:schemeClr>
        </a:solidFill>
      </dgm:spPr>
    </dgm:pt>
    <dgm:pt modelId="{9846E361-B01D-443F-913A-E4BB592B7F27}" type="pres">
      <dgm:prSet presAssocID="{CD685C25-13F5-41B2-B50E-4C64249B7C37}" presName="chevron3" presStyleLbl="alignNode1" presStyleIdx="16" presStyleCnt="28"/>
      <dgm:spPr>
        <a:solidFill>
          <a:schemeClr val="accent5">
            <a:lumMod val="20000"/>
            <a:lumOff val="80000"/>
          </a:schemeClr>
        </a:solidFill>
      </dgm:spPr>
    </dgm:pt>
    <dgm:pt modelId="{13234353-0495-4210-8ABC-0C0F85DAFB03}" type="pres">
      <dgm:prSet presAssocID="{CD685C25-13F5-41B2-B50E-4C64249B7C37}" presName="chevron4" presStyleLbl="alignNode1" presStyleIdx="17" presStyleCnt="28"/>
      <dgm:spPr>
        <a:solidFill>
          <a:schemeClr val="accent5">
            <a:lumMod val="20000"/>
            <a:lumOff val="80000"/>
          </a:schemeClr>
        </a:solidFill>
      </dgm:spPr>
    </dgm:pt>
    <dgm:pt modelId="{77F463BD-0F81-4D61-8C92-3CD768A0AD89}" type="pres">
      <dgm:prSet presAssocID="{CD685C25-13F5-41B2-B50E-4C64249B7C37}" presName="chevron5" presStyleLbl="alignNode1" presStyleIdx="18" presStyleCnt="28"/>
      <dgm:spPr>
        <a:solidFill>
          <a:schemeClr val="accent5">
            <a:lumMod val="20000"/>
            <a:lumOff val="80000"/>
          </a:schemeClr>
        </a:solidFill>
      </dgm:spPr>
    </dgm:pt>
    <dgm:pt modelId="{322F1B23-E97D-45FA-A5AF-723A431765CE}" type="pres">
      <dgm:prSet presAssocID="{CD685C25-13F5-41B2-B50E-4C64249B7C37}" presName="chevron6" presStyleLbl="alignNode1" presStyleIdx="19" presStyleCnt="28"/>
      <dgm:spPr>
        <a:solidFill>
          <a:schemeClr val="accent5">
            <a:lumMod val="20000"/>
            <a:lumOff val="80000"/>
          </a:schemeClr>
        </a:solidFill>
      </dgm:spPr>
    </dgm:pt>
    <dgm:pt modelId="{59A9556B-47B5-4DF2-B761-066E82EBB24F}" type="pres">
      <dgm:prSet presAssocID="{CD685C25-13F5-41B2-B50E-4C64249B7C37}" presName="chevron7" presStyleLbl="alignNode1" presStyleIdx="20" presStyleCnt="28"/>
      <dgm:spPr>
        <a:solidFill>
          <a:schemeClr val="accent5">
            <a:lumMod val="20000"/>
            <a:lumOff val="80000"/>
          </a:schemeClr>
        </a:solidFill>
      </dgm:spPr>
    </dgm:pt>
    <dgm:pt modelId="{7488A2DA-B670-47C6-87C2-295E71870B05}" type="pres">
      <dgm:prSet presAssocID="{CD685C25-13F5-41B2-B50E-4C64249B7C37}" presName="childtext" presStyleLbl="solidFgAcc1" presStyleIdx="2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13EB1C-55EF-4F8F-AC7E-556D236577FF}" type="pres">
      <dgm:prSet presAssocID="{55039B1A-3E94-4E14-AFDF-225C1F5F822B}" presName="sibTrans" presStyleCnt="0"/>
      <dgm:spPr/>
    </dgm:pt>
    <dgm:pt modelId="{41A39DDE-0968-458B-9E9B-EBACDCBEE5F8}" type="pres">
      <dgm:prSet presAssocID="{2FC020F6-3ACD-45E6-8A87-A74DDE689F71}" presName="parenttextcomposite" presStyleCnt="0"/>
      <dgm:spPr/>
    </dgm:pt>
    <dgm:pt modelId="{C43E26EB-F9DF-480D-A203-9B1EE3000DD8}" type="pres">
      <dgm:prSet presAssocID="{2FC020F6-3ACD-45E6-8A87-A74DDE689F71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9C8D3D-EBF1-434D-BE80-07DE64036D2F}" type="pres">
      <dgm:prSet presAssocID="{2FC020F6-3ACD-45E6-8A87-A74DDE689F71}" presName="composite" presStyleCnt="0"/>
      <dgm:spPr/>
    </dgm:pt>
    <dgm:pt modelId="{00979023-83DD-4C92-97F6-2BDED8156CCF}" type="pres">
      <dgm:prSet presAssocID="{2FC020F6-3ACD-45E6-8A87-A74DDE689F71}" presName="chevron1" presStyleLbl="alignNode1" presStyleIdx="21" presStyleCnt="28"/>
      <dgm:spPr>
        <a:solidFill>
          <a:schemeClr val="accent5">
            <a:lumMod val="20000"/>
            <a:lumOff val="80000"/>
          </a:schemeClr>
        </a:solidFill>
      </dgm:spPr>
    </dgm:pt>
    <dgm:pt modelId="{1CB8F92D-BD91-4791-A85E-519F873442D6}" type="pres">
      <dgm:prSet presAssocID="{2FC020F6-3ACD-45E6-8A87-A74DDE689F71}" presName="chevron2" presStyleLbl="alignNode1" presStyleIdx="22" presStyleCnt="28"/>
      <dgm:spPr>
        <a:solidFill>
          <a:schemeClr val="accent5">
            <a:lumMod val="20000"/>
            <a:lumOff val="80000"/>
          </a:schemeClr>
        </a:solidFill>
      </dgm:spPr>
    </dgm:pt>
    <dgm:pt modelId="{CD7E6405-A4C0-4478-A9A4-10416BCDBC1E}" type="pres">
      <dgm:prSet presAssocID="{2FC020F6-3ACD-45E6-8A87-A74DDE689F71}" presName="chevron3" presStyleLbl="alignNode1" presStyleIdx="23" presStyleCnt="28"/>
      <dgm:spPr>
        <a:solidFill>
          <a:schemeClr val="accent5">
            <a:lumMod val="20000"/>
            <a:lumOff val="80000"/>
          </a:schemeClr>
        </a:solidFill>
      </dgm:spPr>
    </dgm:pt>
    <dgm:pt modelId="{5D9AB4E3-2194-478C-94FB-66C8F3C82590}" type="pres">
      <dgm:prSet presAssocID="{2FC020F6-3ACD-45E6-8A87-A74DDE689F71}" presName="chevron4" presStyleLbl="alignNode1" presStyleIdx="24" presStyleCnt="28"/>
      <dgm:spPr>
        <a:solidFill>
          <a:schemeClr val="accent5">
            <a:lumMod val="20000"/>
            <a:lumOff val="80000"/>
          </a:schemeClr>
        </a:solidFill>
      </dgm:spPr>
    </dgm:pt>
    <dgm:pt modelId="{3A9C29B8-5C32-48FE-9465-AB8F7015D88F}" type="pres">
      <dgm:prSet presAssocID="{2FC020F6-3ACD-45E6-8A87-A74DDE689F71}" presName="chevron5" presStyleLbl="alignNode1" presStyleIdx="25" presStyleCnt="28"/>
      <dgm:spPr>
        <a:solidFill>
          <a:schemeClr val="accent5">
            <a:lumMod val="20000"/>
            <a:lumOff val="80000"/>
          </a:schemeClr>
        </a:solidFill>
      </dgm:spPr>
    </dgm:pt>
    <dgm:pt modelId="{1A315200-A87A-40E7-A9D6-B4AB316E370E}" type="pres">
      <dgm:prSet presAssocID="{2FC020F6-3ACD-45E6-8A87-A74DDE689F71}" presName="chevron6" presStyleLbl="alignNode1" presStyleIdx="26" presStyleCnt="28"/>
      <dgm:spPr>
        <a:solidFill>
          <a:schemeClr val="accent5">
            <a:lumMod val="20000"/>
            <a:lumOff val="80000"/>
          </a:schemeClr>
        </a:solidFill>
      </dgm:spPr>
    </dgm:pt>
    <dgm:pt modelId="{233535F9-920F-4E58-935E-DDE867ACCEA9}" type="pres">
      <dgm:prSet presAssocID="{2FC020F6-3ACD-45E6-8A87-A74DDE689F71}" presName="chevron7" presStyleLbl="alignNode1" presStyleIdx="27" presStyleCnt="28"/>
      <dgm:spPr>
        <a:solidFill>
          <a:schemeClr val="accent5">
            <a:lumMod val="20000"/>
            <a:lumOff val="80000"/>
          </a:schemeClr>
        </a:solidFill>
      </dgm:spPr>
    </dgm:pt>
    <dgm:pt modelId="{75BF2D55-6B29-43D9-B8D3-B97DD907A1C6}" type="pres">
      <dgm:prSet presAssocID="{2FC020F6-3ACD-45E6-8A87-A74DDE689F71}" presName="childtext" presStyleLbl="solidFgAcc1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E3E088B-0076-45B9-9D52-AF1CF00621B3}" type="presOf" srcId="{8FE6A0E6-6D57-467D-984E-8F80EF3B671A}" destId="{C7BEBB29-BB38-4305-A528-0C3F798A4DF5}" srcOrd="0" destOrd="0" presId="urn:microsoft.com/office/officeart/2008/layout/VerticalAccentList"/>
    <dgm:cxn modelId="{6D27FF87-66BC-404A-8F29-81A719226236}" srcId="{8FE6A0E6-6D57-467D-984E-8F80EF3B671A}" destId="{6E80BC4F-66C4-4B03-9BA1-B6FA67AF1C03}" srcOrd="0" destOrd="0" parTransId="{A417A136-C102-40DF-B798-23748075D516}" sibTransId="{EA14692E-A0B7-42D2-BFE0-8016FB5BE3D5}"/>
    <dgm:cxn modelId="{8FA70BC7-9B7F-4D80-A548-5F701E4C5A32}" type="presOf" srcId="{C654F846-5082-4E67-9F97-0591EF78B1C7}" destId="{7488A2DA-B670-47C6-87C2-295E71870B05}" srcOrd="0" destOrd="0" presId="urn:microsoft.com/office/officeart/2008/layout/VerticalAccentList"/>
    <dgm:cxn modelId="{A6BDF273-DE4F-4197-BA92-C14C13EBB849}" srcId="{94D43921-9122-41E3-80AF-FB6BA91CFBFA}" destId="{D4949D77-F2FC-4C45-ADFC-92C129BC01FF}" srcOrd="0" destOrd="0" parTransId="{B3F77E45-F06B-4D1C-A92F-41D96FC33909}" sibTransId="{D13CCC52-B631-47EC-B588-9D5C61262572}"/>
    <dgm:cxn modelId="{0788DD36-8127-4E07-BD5C-76BE09737BCD}" type="presOf" srcId="{CD685C25-13F5-41B2-B50E-4C64249B7C37}" destId="{53180C06-D91C-492C-B360-1605116C1169}" srcOrd="0" destOrd="0" presId="urn:microsoft.com/office/officeart/2008/layout/VerticalAccentList"/>
    <dgm:cxn modelId="{CF49DF78-0E94-49B8-9D4F-563E1F6E5FD9}" srcId="{94D43921-9122-41E3-80AF-FB6BA91CFBFA}" destId="{CD685C25-13F5-41B2-B50E-4C64249B7C37}" srcOrd="2" destOrd="0" parTransId="{64C637CE-2C84-4FB9-927E-8FF2BB558C00}" sibTransId="{55039B1A-3E94-4E14-AFDF-225C1F5F822B}"/>
    <dgm:cxn modelId="{633E5A13-5D6E-4B0A-B626-B5E200D50BC9}" srcId="{D4949D77-F2FC-4C45-ADFC-92C129BC01FF}" destId="{8DC302B7-3EC8-4F95-8DDF-99A9FCDF3765}" srcOrd="0" destOrd="0" parTransId="{E0712E96-2E70-4601-8D45-2B9BDEBDE5A8}" sibTransId="{42D8AF4C-18A3-4BBB-9273-E23BE1920643}"/>
    <dgm:cxn modelId="{B4264919-E41E-49C7-AE67-0E6BC2EA9024}" type="presOf" srcId="{6E80BC4F-66C4-4B03-9BA1-B6FA67AF1C03}" destId="{6BCBEA14-B86F-4579-B5D2-C76E5B510077}" srcOrd="0" destOrd="0" presId="urn:microsoft.com/office/officeart/2008/layout/VerticalAccentList"/>
    <dgm:cxn modelId="{CE39D956-07EB-4C63-91CE-383B4025FF43}" type="presOf" srcId="{94D43921-9122-41E3-80AF-FB6BA91CFBFA}" destId="{A7625733-C4DC-4AC9-924B-CF1D478B2A71}" srcOrd="0" destOrd="0" presId="urn:microsoft.com/office/officeart/2008/layout/VerticalAccentList"/>
    <dgm:cxn modelId="{6CD23C93-29DD-4A9F-B3D4-092F766AC654}" type="presOf" srcId="{B787C003-3C33-46B2-9C8E-7BADFE472D85}" destId="{75BF2D55-6B29-43D9-B8D3-B97DD907A1C6}" srcOrd="0" destOrd="0" presId="urn:microsoft.com/office/officeart/2008/layout/VerticalAccentList"/>
    <dgm:cxn modelId="{39B2D1B2-7719-4DD4-9978-4953E7B583B3}" type="presOf" srcId="{8DC302B7-3EC8-4F95-8DDF-99A9FCDF3765}" destId="{781AB182-1C4C-4C9E-AAD0-809E30DAD322}" srcOrd="0" destOrd="0" presId="urn:microsoft.com/office/officeart/2008/layout/VerticalAccentList"/>
    <dgm:cxn modelId="{412D85C9-7844-4700-A763-33FCE9AAC6BB}" srcId="{94D43921-9122-41E3-80AF-FB6BA91CFBFA}" destId="{8FE6A0E6-6D57-467D-984E-8F80EF3B671A}" srcOrd="1" destOrd="0" parTransId="{3D88EFD9-8BE2-4B28-B5A2-85381F5DF2F0}" sibTransId="{9D0AC57D-16E9-4726-9726-85E746A2E960}"/>
    <dgm:cxn modelId="{57F04518-B47A-4EA3-867A-4BA524A3743D}" type="presOf" srcId="{D4949D77-F2FC-4C45-ADFC-92C129BC01FF}" destId="{D4B83C0E-EFD7-4E08-93F1-C52293FFB430}" srcOrd="0" destOrd="0" presId="urn:microsoft.com/office/officeart/2008/layout/VerticalAccentList"/>
    <dgm:cxn modelId="{8FA93D5A-07E8-4662-88C8-0875AD830F14}" srcId="{2FC020F6-3ACD-45E6-8A87-A74DDE689F71}" destId="{B787C003-3C33-46B2-9C8E-7BADFE472D85}" srcOrd="0" destOrd="0" parTransId="{05A733CE-0017-4D8E-BE95-8894C34EEAD1}" sibTransId="{C88869CB-593F-4ED7-AC32-4248503BAFCD}"/>
    <dgm:cxn modelId="{F565C9DB-D198-40B0-88CB-4BEE89140B55}" type="presOf" srcId="{2FC020F6-3ACD-45E6-8A87-A74DDE689F71}" destId="{C43E26EB-F9DF-480D-A203-9B1EE3000DD8}" srcOrd="0" destOrd="0" presId="urn:microsoft.com/office/officeart/2008/layout/VerticalAccentList"/>
    <dgm:cxn modelId="{D67F39BA-40FE-42B9-B8DE-AB5062E68C70}" srcId="{CD685C25-13F5-41B2-B50E-4C64249B7C37}" destId="{C654F846-5082-4E67-9F97-0591EF78B1C7}" srcOrd="0" destOrd="0" parTransId="{3425959B-7AED-4785-BB4B-5670F4DE7DB3}" sibTransId="{9BF4967E-764E-48C2-9174-2A70F820FE51}"/>
    <dgm:cxn modelId="{D0760643-4B2D-4C99-B966-950E6F1F86BB}" srcId="{94D43921-9122-41E3-80AF-FB6BA91CFBFA}" destId="{2FC020F6-3ACD-45E6-8A87-A74DDE689F71}" srcOrd="3" destOrd="0" parTransId="{76305F84-EE77-4F30-B942-E64571CA9FD1}" sibTransId="{96F4B09F-21A1-4307-9439-B12DF55FA5F0}"/>
    <dgm:cxn modelId="{496C6B5C-D05A-4E99-870E-32747DA2FA48}" type="presParOf" srcId="{A7625733-C4DC-4AC9-924B-CF1D478B2A71}" destId="{0F5187A0-7C1F-45DF-8A72-A51A65EFE6F9}" srcOrd="0" destOrd="0" presId="urn:microsoft.com/office/officeart/2008/layout/VerticalAccentList"/>
    <dgm:cxn modelId="{099472A5-E378-4431-81C2-914FE3ADEC30}" type="presParOf" srcId="{0F5187A0-7C1F-45DF-8A72-A51A65EFE6F9}" destId="{D4B83C0E-EFD7-4E08-93F1-C52293FFB430}" srcOrd="0" destOrd="0" presId="urn:microsoft.com/office/officeart/2008/layout/VerticalAccentList"/>
    <dgm:cxn modelId="{61264D9A-EBD7-4C39-AEDE-17169CBEC43B}" type="presParOf" srcId="{A7625733-C4DC-4AC9-924B-CF1D478B2A71}" destId="{886C1DEA-579E-4EC6-9F4E-E79B1E8781EA}" srcOrd="1" destOrd="0" presId="urn:microsoft.com/office/officeart/2008/layout/VerticalAccentList"/>
    <dgm:cxn modelId="{E64B1F1B-941A-46F4-85CE-FBF97ACAE1BF}" type="presParOf" srcId="{886C1DEA-579E-4EC6-9F4E-E79B1E8781EA}" destId="{96C5AAFC-9ECE-463A-B30A-B35C78F7EA73}" srcOrd="0" destOrd="0" presId="urn:microsoft.com/office/officeart/2008/layout/VerticalAccentList"/>
    <dgm:cxn modelId="{92E90EE6-BA07-456B-A3F5-13B0F5491B28}" type="presParOf" srcId="{886C1DEA-579E-4EC6-9F4E-E79B1E8781EA}" destId="{052B792E-D9D1-429C-A42D-1ABFD49E591D}" srcOrd="1" destOrd="0" presId="urn:microsoft.com/office/officeart/2008/layout/VerticalAccentList"/>
    <dgm:cxn modelId="{D565AB65-2FA6-481E-A082-12A7819758F0}" type="presParOf" srcId="{886C1DEA-579E-4EC6-9F4E-E79B1E8781EA}" destId="{D76ADF3A-C071-4131-B0F4-3FCA8FB2B28B}" srcOrd="2" destOrd="0" presId="urn:microsoft.com/office/officeart/2008/layout/VerticalAccentList"/>
    <dgm:cxn modelId="{D57D1EB9-AD06-486A-AB05-5468770B090A}" type="presParOf" srcId="{886C1DEA-579E-4EC6-9F4E-E79B1E8781EA}" destId="{D54725D3-C3D8-493F-A6F6-C20A166C8595}" srcOrd="3" destOrd="0" presId="urn:microsoft.com/office/officeart/2008/layout/VerticalAccentList"/>
    <dgm:cxn modelId="{26FFFB7B-D806-4E5F-AF5B-8B7CBB5F48A4}" type="presParOf" srcId="{886C1DEA-579E-4EC6-9F4E-E79B1E8781EA}" destId="{D26CD9F3-0197-4C50-83F4-14CAF934BCF1}" srcOrd="4" destOrd="0" presId="urn:microsoft.com/office/officeart/2008/layout/VerticalAccentList"/>
    <dgm:cxn modelId="{8F0DCB48-4BF6-4864-A706-F974704D7CA5}" type="presParOf" srcId="{886C1DEA-579E-4EC6-9F4E-E79B1E8781EA}" destId="{E457F9CF-59F9-4E6A-AF68-4938FEDA123D}" srcOrd="5" destOrd="0" presId="urn:microsoft.com/office/officeart/2008/layout/VerticalAccentList"/>
    <dgm:cxn modelId="{65FBBCA2-43D1-4D07-B871-5AD7A0B91428}" type="presParOf" srcId="{886C1DEA-579E-4EC6-9F4E-E79B1E8781EA}" destId="{2D16141D-205E-4410-B551-BFB787BFB084}" srcOrd="6" destOrd="0" presId="urn:microsoft.com/office/officeart/2008/layout/VerticalAccentList"/>
    <dgm:cxn modelId="{CA5B6719-7891-46FF-845E-38558C615D5E}" type="presParOf" srcId="{886C1DEA-579E-4EC6-9F4E-E79B1E8781EA}" destId="{781AB182-1C4C-4C9E-AAD0-809E30DAD322}" srcOrd="7" destOrd="0" presId="urn:microsoft.com/office/officeart/2008/layout/VerticalAccentList"/>
    <dgm:cxn modelId="{628E849B-7D0F-4D8F-B159-EB6198306B8E}" type="presParOf" srcId="{A7625733-C4DC-4AC9-924B-CF1D478B2A71}" destId="{EE531ADF-CB71-4015-8DBF-688CF7BB7183}" srcOrd="2" destOrd="0" presId="urn:microsoft.com/office/officeart/2008/layout/VerticalAccentList"/>
    <dgm:cxn modelId="{B9CF1BCA-716F-4182-B340-BC5A53EF8E15}" type="presParOf" srcId="{A7625733-C4DC-4AC9-924B-CF1D478B2A71}" destId="{ACB7D6AE-C907-4819-9918-68DC18B46804}" srcOrd="3" destOrd="0" presId="urn:microsoft.com/office/officeart/2008/layout/VerticalAccentList"/>
    <dgm:cxn modelId="{03391B73-BCE4-4953-ACC0-CEBBD26AEB54}" type="presParOf" srcId="{ACB7D6AE-C907-4819-9918-68DC18B46804}" destId="{C7BEBB29-BB38-4305-A528-0C3F798A4DF5}" srcOrd="0" destOrd="0" presId="urn:microsoft.com/office/officeart/2008/layout/VerticalAccentList"/>
    <dgm:cxn modelId="{92B61EEA-46F5-4207-A5C9-4F7385B480D1}" type="presParOf" srcId="{A7625733-C4DC-4AC9-924B-CF1D478B2A71}" destId="{60E7DB74-0E44-4604-8DB8-5767E1265602}" srcOrd="4" destOrd="0" presId="urn:microsoft.com/office/officeart/2008/layout/VerticalAccentList"/>
    <dgm:cxn modelId="{E4911B62-D8DE-414B-B378-595917BFDB26}" type="presParOf" srcId="{60E7DB74-0E44-4604-8DB8-5767E1265602}" destId="{051A2FA1-E6D0-42F8-ACB4-268BE5B050B0}" srcOrd="0" destOrd="0" presId="urn:microsoft.com/office/officeart/2008/layout/VerticalAccentList"/>
    <dgm:cxn modelId="{4050C01A-3D93-4465-95D4-1208EFB8F16B}" type="presParOf" srcId="{60E7DB74-0E44-4604-8DB8-5767E1265602}" destId="{A6F4A2DD-1343-43A2-99BF-0F9FAA6ED15C}" srcOrd="1" destOrd="0" presId="urn:microsoft.com/office/officeart/2008/layout/VerticalAccentList"/>
    <dgm:cxn modelId="{5E9A79B4-7A30-491D-9E70-8CE4D95C35E5}" type="presParOf" srcId="{60E7DB74-0E44-4604-8DB8-5767E1265602}" destId="{4AEF42B3-B435-4808-B19E-69BC1B6C7C09}" srcOrd="2" destOrd="0" presId="urn:microsoft.com/office/officeart/2008/layout/VerticalAccentList"/>
    <dgm:cxn modelId="{16C675F1-3312-46EC-86A9-CF012130AFE2}" type="presParOf" srcId="{60E7DB74-0E44-4604-8DB8-5767E1265602}" destId="{9DD45025-B839-49AC-9FA1-17804FDBEC7A}" srcOrd="3" destOrd="0" presId="urn:microsoft.com/office/officeart/2008/layout/VerticalAccentList"/>
    <dgm:cxn modelId="{24367ADA-0242-4FB7-AB0C-F67EAEA682A6}" type="presParOf" srcId="{60E7DB74-0E44-4604-8DB8-5767E1265602}" destId="{3ECF5753-4E99-4513-AB14-0F55582AD5ED}" srcOrd="4" destOrd="0" presId="urn:microsoft.com/office/officeart/2008/layout/VerticalAccentList"/>
    <dgm:cxn modelId="{31AC61AE-89D1-490E-BD22-33FC61A98FEC}" type="presParOf" srcId="{60E7DB74-0E44-4604-8DB8-5767E1265602}" destId="{4BC964B6-25F4-46CE-8478-4EE7D8545339}" srcOrd="5" destOrd="0" presId="urn:microsoft.com/office/officeart/2008/layout/VerticalAccentList"/>
    <dgm:cxn modelId="{06D48CEF-B5B6-4A89-ABCB-3F0A1CADEB43}" type="presParOf" srcId="{60E7DB74-0E44-4604-8DB8-5767E1265602}" destId="{F28739C0-2569-4045-9A41-122BE2897995}" srcOrd="6" destOrd="0" presId="urn:microsoft.com/office/officeart/2008/layout/VerticalAccentList"/>
    <dgm:cxn modelId="{E5AA9AB6-1A8A-4C84-A559-CD15B9A66404}" type="presParOf" srcId="{60E7DB74-0E44-4604-8DB8-5767E1265602}" destId="{6BCBEA14-B86F-4579-B5D2-C76E5B510077}" srcOrd="7" destOrd="0" presId="urn:microsoft.com/office/officeart/2008/layout/VerticalAccentList"/>
    <dgm:cxn modelId="{3F158EA0-15DB-4CAE-A5AE-E98B10907485}" type="presParOf" srcId="{A7625733-C4DC-4AC9-924B-CF1D478B2A71}" destId="{2C731EEA-CE8C-4ED0-B23D-42F77CD72031}" srcOrd="5" destOrd="0" presId="urn:microsoft.com/office/officeart/2008/layout/VerticalAccentList"/>
    <dgm:cxn modelId="{ECCA8332-7E2E-4DDF-AAAF-B5870A0C888D}" type="presParOf" srcId="{A7625733-C4DC-4AC9-924B-CF1D478B2A71}" destId="{7BEB3299-65E1-42AE-879D-631B84FFC96A}" srcOrd="6" destOrd="0" presId="urn:microsoft.com/office/officeart/2008/layout/VerticalAccentList"/>
    <dgm:cxn modelId="{75E13A64-B4BF-423D-A5CF-C22DFA8748F6}" type="presParOf" srcId="{7BEB3299-65E1-42AE-879D-631B84FFC96A}" destId="{53180C06-D91C-492C-B360-1605116C1169}" srcOrd="0" destOrd="0" presId="urn:microsoft.com/office/officeart/2008/layout/VerticalAccentList"/>
    <dgm:cxn modelId="{C54D2FA3-9CDC-45C8-A781-BCF0CFA5BF35}" type="presParOf" srcId="{A7625733-C4DC-4AC9-924B-CF1D478B2A71}" destId="{5B68B680-4EFC-45BC-A450-21DAB9160057}" srcOrd="7" destOrd="0" presId="urn:microsoft.com/office/officeart/2008/layout/VerticalAccentList"/>
    <dgm:cxn modelId="{487D8F5E-2927-4C05-88FE-9654F13B91FA}" type="presParOf" srcId="{5B68B680-4EFC-45BC-A450-21DAB9160057}" destId="{3717F54F-E7B2-406E-9931-43E36BB3D19B}" srcOrd="0" destOrd="0" presId="urn:microsoft.com/office/officeart/2008/layout/VerticalAccentList"/>
    <dgm:cxn modelId="{4C4E54D3-E7F6-461A-B844-5FF68ABDED78}" type="presParOf" srcId="{5B68B680-4EFC-45BC-A450-21DAB9160057}" destId="{D4130276-4BE5-412D-BFB8-16BC66B813AA}" srcOrd="1" destOrd="0" presId="urn:microsoft.com/office/officeart/2008/layout/VerticalAccentList"/>
    <dgm:cxn modelId="{747BE78A-4E89-440A-8A83-71849829F31A}" type="presParOf" srcId="{5B68B680-4EFC-45BC-A450-21DAB9160057}" destId="{9846E361-B01D-443F-913A-E4BB592B7F27}" srcOrd="2" destOrd="0" presId="urn:microsoft.com/office/officeart/2008/layout/VerticalAccentList"/>
    <dgm:cxn modelId="{6868D308-17C8-4CAC-9E26-C31FDFCC1FD2}" type="presParOf" srcId="{5B68B680-4EFC-45BC-A450-21DAB9160057}" destId="{13234353-0495-4210-8ABC-0C0F85DAFB03}" srcOrd="3" destOrd="0" presId="urn:microsoft.com/office/officeart/2008/layout/VerticalAccentList"/>
    <dgm:cxn modelId="{26AE2F89-98D1-4A54-BF5D-1A56257C083B}" type="presParOf" srcId="{5B68B680-4EFC-45BC-A450-21DAB9160057}" destId="{77F463BD-0F81-4D61-8C92-3CD768A0AD89}" srcOrd="4" destOrd="0" presId="urn:microsoft.com/office/officeart/2008/layout/VerticalAccentList"/>
    <dgm:cxn modelId="{CF930E5A-8265-4268-81F3-4BCE4C2F6A5E}" type="presParOf" srcId="{5B68B680-4EFC-45BC-A450-21DAB9160057}" destId="{322F1B23-E97D-45FA-A5AF-723A431765CE}" srcOrd="5" destOrd="0" presId="urn:microsoft.com/office/officeart/2008/layout/VerticalAccentList"/>
    <dgm:cxn modelId="{5B08EA0F-93DD-4ACF-A0FF-91D31C205946}" type="presParOf" srcId="{5B68B680-4EFC-45BC-A450-21DAB9160057}" destId="{59A9556B-47B5-4DF2-B761-066E82EBB24F}" srcOrd="6" destOrd="0" presId="urn:microsoft.com/office/officeart/2008/layout/VerticalAccentList"/>
    <dgm:cxn modelId="{1D7703B2-1A66-4FCF-A0B8-D8E25DD1FC13}" type="presParOf" srcId="{5B68B680-4EFC-45BC-A450-21DAB9160057}" destId="{7488A2DA-B670-47C6-87C2-295E71870B05}" srcOrd="7" destOrd="0" presId="urn:microsoft.com/office/officeart/2008/layout/VerticalAccentList"/>
    <dgm:cxn modelId="{E548F6D6-D914-4A7B-BC1C-B17A452806E1}" type="presParOf" srcId="{A7625733-C4DC-4AC9-924B-CF1D478B2A71}" destId="{2913EB1C-55EF-4F8F-AC7E-556D236577FF}" srcOrd="8" destOrd="0" presId="urn:microsoft.com/office/officeart/2008/layout/VerticalAccentList"/>
    <dgm:cxn modelId="{7ED1F152-FA69-4141-AB9E-B3394E59FB4F}" type="presParOf" srcId="{A7625733-C4DC-4AC9-924B-CF1D478B2A71}" destId="{41A39DDE-0968-458B-9E9B-EBACDCBEE5F8}" srcOrd="9" destOrd="0" presId="urn:microsoft.com/office/officeart/2008/layout/VerticalAccentList"/>
    <dgm:cxn modelId="{440F67F1-777C-49B8-9423-78CD2DD83520}" type="presParOf" srcId="{41A39DDE-0968-458B-9E9B-EBACDCBEE5F8}" destId="{C43E26EB-F9DF-480D-A203-9B1EE3000DD8}" srcOrd="0" destOrd="0" presId="urn:microsoft.com/office/officeart/2008/layout/VerticalAccentList"/>
    <dgm:cxn modelId="{DC9AEC22-7426-4C99-8C77-2CD6D27430BF}" type="presParOf" srcId="{A7625733-C4DC-4AC9-924B-CF1D478B2A71}" destId="{9A9C8D3D-EBF1-434D-BE80-07DE64036D2F}" srcOrd="10" destOrd="0" presId="urn:microsoft.com/office/officeart/2008/layout/VerticalAccentList"/>
    <dgm:cxn modelId="{0A49572F-F0BB-492A-BD6A-02254BD37297}" type="presParOf" srcId="{9A9C8D3D-EBF1-434D-BE80-07DE64036D2F}" destId="{00979023-83DD-4C92-97F6-2BDED8156CCF}" srcOrd="0" destOrd="0" presId="urn:microsoft.com/office/officeart/2008/layout/VerticalAccentList"/>
    <dgm:cxn modelId="{2FB9C1BD-9664-44F3-A86A-21BA715E6AAE}" type="presParOf" srcId="{9A9C8D3D-EBF1-434D-BE80-07DE64036D2F}" destId="{1CB8F92D-BD91-4791-A85E-519F873442D6}" srcOrd="1" destOrd="0" presId="urn:microsoft.com/office/officeart/2008/layout/VerticalAccentList"/>
    <dgm:cxn modelId="{F98C384A-78A4-4AFE-9D2D-8FD16EA04ACE}" type="presParOf" srcId="{9A9C8D3D-EBF1-434D-BE80-07DE64036D2F}" destId="{CD7E6405-A4C0-4478-A9A4-10416BCDBC1E}" srcOrd="2" destOrd="0" presId="urn:microsoft.com/office/officeart/2008/layout/VerticalAccentList"/>
    <dgm:cxn modelId="{07BD81E0-0652-45DD-9B42-827B3C2B0EF9}" type="presParOf" srcId="{9A9C8D3D-EBF1-434D-BE80-07DE64036D2F}" destId="{5D9AB4E3-2194-478C-94FB-66C8F3C82590}" srcOrd="3" destOrd="0" presId="urn:microsoft.com/office/officeart/2008/layout/VerticalAccentList"/>
    <dgm:cxn modelId="{649A4427-CCC0-48CF-B92D-23AC70C67E7F}" type="presParOf" srcId="{9A9C8D3D-EBF1-434D-BE80-07DE64036D2F}" destId="{3A9C29B8-5C32-48FE-9465-AB8F7015D88F}" srcOrd="4" destOrd="0" presId="urn:microsoft.com/office/officeart/2008/layout/VerticalAccentList"/>
    <dgm:cxn modelId="{7B78DE6D-462A-47C7-955D-9F8843CF8DFD}" type="presParOf" srcId="{9A9C8D3D-EBF1-434D-BE80-07DE64036D2F}" destId="{1A315200-A87A-40E7-A9D6-B4AB316E370E}" srcOrd="5" destOrd="0" presId="urn:microsoft.com/office/officeart/2008/layout/VerticalAccentList"/>
    <dgm:cxn modelId="{D89DBAA0-294F-4CA4-B45B-084791BBF02E}" type="presParOf" srcId="{9A9C8D3D-EBF1-434D-BE80-07DE64036D2F}" destId="{233535F9-920F-4E58-935E-DDE867ACCEA9}" srcOrd="6" destOrd="0" presId="urn:microsoft.com/office/officeart/2008/layout/VerticalAccentList"/>
    <dgm:cxn modelId="{1B53F094-F67E-4C6A-8BC5-22B56A4F27DE}" type="presParOf" srcId="{9A9C8D3D-EBF1-434D-BE80-07DE64036D2F}" destId="{75BF2D55-6B29-43D9-B8D3-B97DD907A1C6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D43921-9122-41E3-80AF-FB6BA91CFBFA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4949D77-F2FC-4C45-ADFC-92C129BC01FF}">
      <dgm:prSet phldrT="[Texto]" phldr="1"/>
      <dgm:spPr/>
      <dgm:t>
        <a:bodyPr/>
        <a:lstStyle/>
        <a:p>
          <a:endParaRPr lang="es-ES" dirty="0"/>
        </a:p>
      </dgm:t>
    </dgm:pt>
    <dgm:pt modelId="{B3F77E45-F06B-4D1C-A92F-41D96FC33909}" type="parTrans" cxnId="{A6BDF273-DE4F-4197-BA92-C14C13EBB849}">
      <dgm:prSet/>
      <dgm:spPr/>
      <dgm:t>
        <a:bodyPr/>
        <a:lstStyle/>
        <a:p>
          <a:endParaRPr lang="es-ES"/>
        </a:p>
      </dgm:t>
    </dgm:pt>
    <dgm:pt modelId="{D13CCC52-B631-47EC-B588-9D5C61262572}" type="sibTrans" cxnId="{A6BDF273-DE4F-4197-BA92-C14C13EBB849}">
      <dgm:prSet/>
      <dgm:spPr/>
      <dgm:t>
        <a:bodyPr/>
        <a:lstStyle/>
        <a:p>
          <a:endParaRPr lang="es-ES"/>
        </a:p>
      </dgm:t>
    </dgm:pt>
    <dgm:pt modelId="{8DC302B7-3EC8-4F95-8DDF-99A9FCDF3765}">
      <dgm:prSet phldrT="[Texto]"/>
      <dgm:spPr/>
      <dgm:t>
        <a:bodyPr/>
        <a:lstStyle/>
        <a:p>
          <a:r>
            <a:rPr lang="es-ES" b="0" i="0" dirty="0"/>
            <a:t>Fortalecer la seguridad de los servicios de cara a internet.</a:t>
          </a:r>
          <a:endParaRPr lang="es-ES" dirty="0"/>
        </a:p>
      </dgm:t>
    </dgm:pt>
    <dgm:pt modelId="{E0712E96-2E70-4601-8D45-2B9BDEBDE5A8}" type="parTrans" cxnId="{633E5A13-5D6E-4B0A-B626-B5E200D50BC9}">
      <dgm:prSet/>
      <dgm:spPr/>
      <dgm:t>
        <a:bodyPr/>
        <a:lstStyle/>
        <a:p>
          <a:endParaRPr lang="es-ES"/>
        </a:p>
      </dgm:t>
    </dgm:pt>
    <dgm:pt modelId="{42D8AF4C-18A3-4BBB-9273-E23BE1920643}" type="sibTrans" cxnId="{633E5A13-5D6E-4B0A-B626-B5E200D50BC9}">
      <dgm:prSet/>
      <dgm:spPr/>
      <dgm:t>
        <a:bodyPr/>
        <a:lstStyle/>
        <a:p>
          <a:endParaRPr lang="es-ES"/>
        </a:p>
      </dgm:t>
    </dgm:pt>
    <dgm:pt modelId="{8FE6A0E6-6D57-467D-984E-8F80EF3B671A}">
      <dgm:prSet phldrT="[Texto]" phldr="1"/>
      <dgm:spPr/>
      <dgm:t>
        <a:bodyPr/>
        <a:lstStyle/>
        <a:p>
          <a:endParaRPr lang="es-ES"/>
        </a:p>
      </dgm:t>
    </dgm:pt>
    <dgm:pt modelId="{3D88EFD9-8BE2-4B28-B5A2-85381F5DF2F0}" type="parTrans" cxnId="{412D85C9-7844-4700-A763-33FCE9AAC6BB}">
      <dgm:prSet/>
      <dgm:spPr/>
      <dgm:t>
        <a:bodyPr/>
        <a:lstStyle/>
        <a:p>
          <a:endParaRPr lang="es-ES"/>
        </a:p>
      </dgm:t>
    </dgm:pt>
    <dgm:pt modelId="{9D0AC57D-16E9-4726-9726-85E746A2E960}" type="sibTrans" cxnId="{412D85C9-7844-4700-A763-33FCE9AAC6BB}">
      <dgm:prSet/>
      <dgm:spPr/>
      <dgm:t>
        <a:bodyPr/>
        <a:lstStyle/>
        <a:p>
          <a:endParaRPr lang="es-ES"/>
        </a:p>
      </dgm:t>
    </dgm:pt>
    <dgm:pt modelId="{6E80BC4F-66C4-4B03-9BA1-B6FA67AF1C03}">
      <dgm:prSet phldrT="[Texto]"/>
      <dgm:spPr/>
      <dgm:t>
        <a:bodyPr/>
        <a:lstStyle/>
        <a:p>
          <a:r>
            <a:rPr lang="es-ES" b="0" i="0" dirty="0"/>
            <a:t>Obtención de métricas de los posibles atacantes.</a:t>
          </a:r>
          <a:endParaRPr lang="es-ES" dirty="0"/>
        </a:p>
      </dgm:t>
    </dgm:pt>
    <dgm:pt modelId="{A417A136-C102-40DF-B798-23748075D516}" type="parTrans" cxnId="{6D27FF87-66BC-404A-8F29-81A719226236}">
      <dgm:prSet/>
      <dgm:spPr/>
      <dgm:t>
        <a:bodyPr/>
        <a:lstStyle/>
        <a:p>
          <a:endParaRPr lang="es-ES"/>
        </a:p>
      </dgm:t>
    </dgm:pt>
    <dgm:pt modelId="{EA14692E-A0B7-42D2-BFE0-8016FB5BE3D5}" type="sibTrans" cxnId="{6D27FF87-66BC-404A-8F29-81A719226236}">
      <dgm:prSet/>
      <dgm:spPr/>
      <dgm:t>
        <a:bodyPr/>
        <a:lstStyle/>
        <a:p>
          <a:endParaRPr lang="es-ES"/>
        </a:p>
      </dgm:t>
    </dgm:pt>
    <dgm:pt modelId="{C654F846-5082-4E67-9F97-0591EF78B1C7}">
      <dgm:prSet phldrT="[Texto]"/>
      <dgm:spPr/>
      <dgm:t>
        <a:bodyPr/>
        <a:lstStyle/>
        <a:p>
          <a:r>
            <a:rPr lang="es-ES" dirty="0"/>
            <a:t>Incrementa las capacidades de detección y protección del SSRED.</a:t>
          </a:r>
        </a:p>
      </dgm:t>
    </dgm:pt>
    <dgm:pt modelId="{3425959B-7AED-4785-BB4B-5670F4DE7DB3}" type="parTrans" cxnId="{D67F39BA-40FE-42B9-B8DE-AB5062E68C70}">
      <dgm:prSet/>
      <dgm:spPr/>
      <dgm:t>
        <a:bodyPr/>
        <a:lstStyle/>
        <a:p>
          <a:endParaRPr lang="es-ES"/>
        </a:p>
      </dgm:t>
    </dgm:pt>
    <dgm:pt modelId="{9BF4967E-764E-48C2-9174-2A70F820FE51}" type="sibTrans" cxnId="{D67F39BA-40FE-42B9-B8DE-AB5062E68C70}">
      <dgm:prSet/>
      <dgm:spPr/>
      <dgm:t>
        <a:bodyPr/>
        <a:lstStyle/>
        <a:p>
          <a:endParaRPr lang="es-ES"/>
        </a:p>
      </dgm:t>
    </dgm:pt>
    <dgm:pt modelId="{CD685C25-13F5-41B2-B50E-4C64249B7C37}">
      <dgm:prSet phldrT="[Texto]" phldr="1"/>
      <dgm:spPr/>
      <dgm:t>
        <a:bodyPr/>
        <a:lstStyle/>
        <a:p>
          <a:endParaRPr lang="es-ES" dirty="0"/>
        </a:p>
      </dgm:t>
    </dgm:pt>
    <dgm:pt modelId="{55039B1A-3E94-4E14-AFDF-225C1F5F822B}" type="sibTrans" cxnId="{CF49DF78-0E94-49B8-9D4F-563E1F6E5FD9}">
      <dgm:prSet/>
      <dgm:spPr/>
      <dgm:t>
        <a:bodyPr/>
        <a:lstStyle/>
        <a:p>
          <a:endParaRPr lang="es-ES"/>
        </a:p>
      </dgm:t>
    </dgm:pt>
    <dgm:pt modelId="{64C637CE-2C84-4FB9-927E-8FF2BB558C00}" type="parTrans" cxnId="{CF49DF78-0E94-49B8-9D4F-563E1F6E5FD9}">
      <dgm:prSet/>
      <dgm:spPr/>
      <dgm:t>
        <a:bodyPr/>
        <a:lstStyle/>
        <a:p>
          <a:endParaRPr lang="es-ES"/>
        </a:p>
      </dgm:t>
    </dgm:pt>
    <dgm:pt modelId="{2FC020F6-3ACD-45E6-8A87-A74DDE689F71}">
      <dgm:prSet phldrT="[Texto]"/>
      <dgm:spPr/>
      <dgm:t>
        <a:bodyPr/>
        <a:lstStyle/>
        <a:p>
          <a:endParaRPr lang="es-ES" dirty="0"/>
        </a:p>
      </dgm:t>
    </dgm:pt>
    <dgm:pt modelId="{96F4B09F-21A1-4307-9439-B12DF55FA5F0}" type="sibTrans" cxnId="{D0760643-4B2D-4C99-B966-950E6F1F86BB}">
      <dgm:prSet/>
      <dgm:spPr/>
      <dgm:t>
        <a:bodyPr/>
        <a:lstStyle/>
        <a:p>
          <a:endParaRPr lang="es-ES"/>
        </a:p>
      </dgm:t>
    </dgm:pt>
    <dgm:pt modelId="{76305F84-EE77-4F30-B942-E64571CA9FD1}" type="parTrans" cxnId="{D0760643-4B2D-4C99-B966-950E6F1F86BB}">
      <dgm:prSet/>
      <dgm:spPr/>
      <dgm:t>
        <a:bodyPr/>
        <a:lstStyle/>
        <a:p>
          <a:endParaRPr lang="es-ES"/>
        </a:p>
      </dgm:t>
    </dgm:pt>
    <dgm:pt modelId="{B787C003-3C33-46B2-9C8E-7BADFE472D85}">
      <dgm:prSet phldrT="[Texto]"/>
      <dgm:spPr/>
      <dgm:t>
        <a:bodyPr/>
        <a:lstStyle/>
        <a:p>
          <a:r>
            <a:rPr lang="es-ES" dirty="0"/>
            <a:t>Complementa las reglas de detección de Fail2ban.</a:t>
          </a:r>
        </a:p>
      </dgm:t>
    </dgm:pt>
    <dgm:pt modelId="{C88869CB-593F-4ED7-AC32-4248503BAFCD}" type="sibTrans" cxnId="{8FA93D5A-07E8-4662-88C8-0875AD830F14}">
      <dgm:prSet/>
      <dgm:spPr/>
      <dgm:t>
        <a:bodyPr/>
        <a:lstStyle/>
        <a:p>
          <a:endParaRPr lang="es-ES"/>
        </a:p>
      </dgm:t>
    </dgm:pt>
    <dgm:pt modelId="{05A733CE-0017-4D8E-BE95-8894C34EEAD1}" type="parTrans" cxnId="{8FA93D5A-07E8-4662-88C8-0875AD830F14}">
      <dgm:prSet/>
      <dgm:spPr/>
      <dgm:t>
        <a:bodyPr/>
        <a:lstStyle/>
        <a:p>
          <a:endParaRPr lang="es-ES"/>
        </a:p>
      </dgm:t>
    </dgm:pt>
    <dgm:pt modelId="{A7625733-C4DC-4AC9-924B-CF1D478B2A71}" type="pres">
      <dgm:prSet presAssocID="{94D43921-9122-41E3-80AF-FB6BA91CFBF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S"/>
        </a:p>
      </dgm:t>
    </dgm:pt>
    <dgm:pt modelId="{0F5187A0-7C1F-45DF-8A72-A51A65EFE6F9}" type="pres">
      <dgm:prSet presAssocID="{D4949D77-F2FC-4C45-ADFC-92C129BC01FF}" presName="parenttextcomposite" presStyleCnt="0"/>
      <dgm:spPr/>
    </dgm:pt>
    <dgm:pt modelId="{D4B83C0E-EFD7-4E08-93F1-C52293FFB430}" type="pres">
      <dgm:prSet presAssocID="{D4949D77-F2FC-4C45-ADFC-92C129BC01FF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6C1DEA-579E-4EC6-9F4E-E79B1E8781EA}" type="pres">
      <dgm:prSet presAssocID="{D4949D77-F2FC-4C45-ADFC-92C129BC01FF}" presName="composite" presStyleCnt="0"/>
      <dgm:spPr/>
    </dgm:pt>
    <dgm:pt modelId="{96C5AAFC-9ECE-463A-B30A-B35C78F7EA73}" type="pres">
      <dgm:prSet presAssocID="{D4949D77-F2FC-4C45-ADFC-92C129BC01FF}" presName="chevron1" presStyleLbl="alignNode1" presStyleIdx="0" presStyleCnt="28"/>
      <dgm:spPr>
        <a:solidFill>
          <a:schemeClr val="accent5">
            <a:lumMod val="20000"/>
            <a:lumOff val="80000"/>
          </a:schemeClr>
        </a:solidFill>
      </dgm:spPr>
    </dgm:pt>
    <dgm:pt modelId="{052B792E-D9D1-429C-A42D-1ABFD49E591D}" type="pres">
      <dgm:prSet presAssocID="{D4949D77-F2FC-4C45-ADFC-92C129BC01FF}" presName="chevron2" presStyleLbl="alignNode1" presStyleIdx="1" presStyleCnt="28"/>
      <dgm:spPr>
        <a:solidFill>
          <a:schemeClr val="accent1">
            <a:lumMod val="20000"/>
            <a:lumOff val="80000"/>
          </a:schemeClr>
        </a:solidFill>
      </dgm:spPr>
    </dgm:pt>
    <dgm:pt modelId="{D76ADF3A-C071-4131-B0F4-3FCA8FB2B28B}" type="pres">
      <dgm:prSet presAssocID="{D4949D77-F2FC-4C45-ADFC-92C129BC01FF}" presName="chevron3" presStyleLbl="alignNode1" presStyleIdx="2" presStyleCnt="28"/>
      <dgm:spPr>
        <a:solidFill>
          <a:schemeClr val="accent5">
            <a:lumMod val="20000"/>
            <a:lumOff val="80000"/>
          </a:schemeClr>
        </a:solidFill>
      </dgm:spPr>
    </dgm:pt>
    <dgm:pt modelId="{D54725D3-C3D8-493F-A6F6-C20A166C8595}" type="pres">
      <dgm:prSet presAssocID="{D4949D77-F2FC-4C45-ADFC-92C129BC01FF}" presName="chevron4" presStyleLbl="alignNode1" presStyleIdx="3" presStyleCnt="28"/>
      <dgm:spPr>
        <a:solidFill>
          <a:schemeClr val="accent1">
            <a:lumMod val="20000"/>
            <a:lumOff val="80000"/>
          </a:schemeClr>
        </a:solidFill>
      </dgm:spPr>
    </dgm:pt>
    <dgm:pt modelId="{D26CD9F3-0197-4C50-83F4-14CAF934BCF1}" type="pres">
      <dgm:prSet presAssocID="{D4949D77-F2FC-4C45-ADFC-92C129BC01FF}" presName="chevron5" presStyleLbl="alignNode1" presStyleIdx="4" presStyleCnt="28"/>
      <dgm:spPr>
        <a:solidFill>
          <a:schemeClr val="accent5">
            <a:lumMod val="20000"/>
            <a:lumOff val="80000"/>
          </a:schemeClr>
        </a:solidFill>
      </dgm:spPr>
    </dgm:pt>
    <dgm:pt modelId="{E457F9CF-59F9-4E6A-AF68-4938FEDA123D}" type="pres">
      <dgm:prSet presAssocID="{D4949D77-F2FC-4C45-ADFC-92C129BC01FF}" presName="chevron6" presStyleLbl="alignNode1" presStyleIdx="5" presStyleCnt="28"/>
      <dgm:spPr>
        <a:solidFill>
          <a:schemeClr val="accent5">
            <a:lumMod val="20000"/>
            <a:lumOff val="80000"/>
          </a:schemeClr>
        </a:solidFill>
      </dgm:spPr>
    </dgm:pt>
    <dgm:pt modelId="{2D16141D-205E-4410-B551-BFB787BFB084}" type="pres">
      <dgm:prSet presAssocID="{D4949D77-F2FC-4C45-ADFC-92C129BC01FF}" presName="chevron7" presStyleLbl="alignNode1" presStyleIdx="6" presStyleCnt="28"/>
      <dgm:spPr>
        <a:solidFill>
          <a:schemeClr val="accent5">
            <a:lumMod val="20000"/>
            <a:lumOff val="80000"/>
          </a:schemeClr>
        </a:solidFill>
      </dgm:spPr>
    </dgm:pt>
    <dgm:pt modelId="{781AB182-1C4C-4C9E-AAD0-809E30DAD322}" type="pres">
      <dgm:prSet presAssocID="{D4949D77-F2FC-4C45-ADFC-92C129BC01FF}" presName="childtext" presStyleLbl="solidFgAcc1" presStyleIdx="0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531ADF-CB71-4015-8DBF-688CF7BB7183}" type="pres">
      <dgm:prSet presAssocID="{D13CCC52-B631-47EC-B588-9D5C61262572}" presName="sibTrans" presStyleCnt="0"/>
      <dgm:spPr/>
    </dgm:pt>
    <dgm:pt modelId="{ACB7D6AE-C907-4819-9918-68DC18B46804}" type="pres">
      <dgm:prSet presAssocID="{8FE6A0E6-6D57-467D-984E-8F80EF3B671A}" presName="parenttextcomposite" presStyleCnt="0"/>
      <dgm:spPr/>
    </dgm:pt>
    <dgm:pt modelId="{C7BEBB29-BB38-4305-A528-0C3F798A4DF5}" type="pres">
      <dgm:prSet presAssocID="{8FE6A0E6-6D57-467D-984E-8F80EF3B671A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E7DB74-0E44-4604-8DB8-5767E1265602}" type="pres">
      <dgm:prSet presAssocID="{8FE6A0E6-6D57-467D-984E-8F80EF3B671A}" presName="composite" presStyleCnt="0"/>
      <dgm:spPr/>
    </dgm:pt>
    <dgm:pt modelId="{051A2FA1-E6D0-42F8-ACB4-268BE5B050B0}" type="pres">
      <dgm:prSet presAssocID="{8FE6A0E6-6D57-467D-984E-8F80EF3B671A}" presName="chevron1" presStyleLbl="alignNode1" presStyleIdx="7" presStyleCnt="28"/>
      <dgm:spPr>
        <a:solidFill>
          <a:schemeClr val="accent5">
            <a:lumMod val="20000"/>
            <a:lumOff val="80000"/>
          </a:schemeClr>
        </a:solidFill>
      </dgm:spPr>
    </dgm:pt>
    <dgm:pt modelId="{A6F4A2DD-1343-43A2-99BF-0F9FAA6ED15C}" type="pres">
      <dgm:prSet presAssocID="{8FE6A0E6-6D57-467D-984E-8F80EF3B671A}" presName="chevron2" presStyleLbl="alignNode1" presStyleIdx="8" presStyleCnt="28"/>
      <dgm:spPr>
        <a:solidFill>
          <a:schemeClr val="accent5">
            <a:lumMod val="20000"/>
            <a:lumOff val="80000"/>
          </a:schemeClr>
        </a:solidFill>
      </dgm:spPr>
    </dgm:pt>
    <dgm:pt modelId="{4AEF42B3-B435-4808-B19E-69BC1B6C7C09}" type="pres">
      <dgm:prSet presAssocID="{8FE6A0E6-6D57-467D-984E-8F80EF3B671A}" presName="chevron3" presStyleLbl="alignNode1" presStyleIdx="9" presStyleCnt="28"/>
      <dgm:spPr>
        <a:solidFill>
          <a:schemeClr val="accent5">
            <a:lumMod val="20000"/>
            <a:lumOff val="80000"/>
          </a:schemeClr>
        </a:solidFill>
      </dgm:spPr>
    </dgm:pt>
    <dgm:pt modelId="{9DD45025-B839-49AC-9FA1-17804FDBEC7A}" type="pres">
      <dgm:prSet presAssocID="{8FE6A0E6-6D57-467D-984E-8F80EF3B671A}" presName="chevron4" presStyleLbl="alignNode1" presStyleIdx="10" presStyleCnt="28"/>
      <dgm:spPr>
        <a:solidFill>
          <a:schemeClr val="accent5">
            <a:lumMod val="20000"/>
            <a:lumOff val="80000"/>
          </a:schemeClr>
        </a:solidFill>
      </dgm:spPr>
    </dgm:pt>
    <dgm:pt modelId="{3ECF5753-4E99-4513-AB14-0F55582AD5ED}" type="pres">
      <dgm:prSet presAssocID="{8FE6A0E6-6D57-467D-984E-8F80EF3B671A}" presName="chevron5" presStyleLbl="alignNode1" presStyleIdx="11" presStyleCnt="28"/>
      <dgm:spPr>
        <a:solidFill>
          <a:schemeClr val="accent5">
            <a:lumMod val="20000"/>
            <a:lumOff val="80000"/>
          </a:schemeClr>
        </a:solidFill>
      </dgm:spPr>
    </dgm:pt>
    <dgm:pt modelId="{4BC964B6-25F4-46CE-8478-4EE7D8545339}" type="pres">
      <dgm:prSet presAssocID="{8FE6A0E6-6D57-467D-984E-8F80EF3B671A}" presName="chevron6" presStyleLbl="alignNode1" presStyleIdx="12" presStyleCnt="28"/>
      <dgm:spPr>
        <a:solidFill>
          <a:schemeClr val="accent5">
            <a:lumMod val="20000"/>
            <a:lumOff val="80000"/>
          </a:schemeClr>
        </a:solidFill>
      </dgm:spPr>
    </dgm:pt>
    <dgm:pt modelId="{F28739C0-2569-4045-9A41-122BE2897995}" type="pres">
      <dgm:prSet presAssocID="{8FE6A0E6-6D57-467D-984E-8F80EF3B671A}" presName="chevron7" presStyleLbl="alignNode1" presStyleIdx="13" presStyleCnt="28"/>
      <dgm:spPr>
        <a:solidFill>
          <a:schemeClr val="accent5">
            <a:lumMod val="20000"/>
            <a:lumOff val="80000"/>
          </a:schemeClr>
        </a:solidFill>
      </dgm:spPr>
    </dgm:pt>
    <dgm:pt modelId="{6BCBEA14-B86F-4579-B5D2-C76E5B510077}" type="pres">
      <dgm:prSet presAssocID="{8FE6A0E6-6D57-467D-984E-8F80EF3B671A}" presName="childtext" presStyleLbl="solidFgAcc1" presStyleIdx="1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731EEA-CE8C-4ED0-B23D-42F77CD72031}" type="pres">
      <dgm:prSet presAssocID="{9D0AC57D-16E9-4726-9726-85E746A2E960}" presName="sibTrans" presStyleCnt="0"/>
      <dgm:spPr/>
    </dgm:pt>
    <dgm:pt modelId="{7BEB3299-65E1-42AE-879D-631B84FFC96A}" type="pres">
      <dgm:prSet presAssocID="{CD685C25-13F5-41B2-B50E-4C64249B7C37}" presName="parenttextcomposite" presStyleCnt="0"/>
      <dgm:spPr/>
    </dgm:pt>
    <dgm:pt modelId="{53180C06-D91C-492C-B360-1605116C1169}" type="pres">
      <dgm:prSet presAssocID="{CD685C25-13F5-41B2-B50E-4C64249B7C37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68B680-4EFC-45BC-A450-21DAB9160057}" type="pres">
      <dgm:prSet presAssocID="{CD685C25-13F5-41B2-B50E-4C64249B7C37}" presName="composite" presStyleCnt="0"/>
      <dgm:spPr/>
    </dgm:pt>
    <dgm:pt modelId="{3717F54F-E7B2-406E-9931-43E36BB3D19B}" type="pres">
      <dgm:prSet presAssocID="{CD685C25-13F5-41B2-B50E-4C64249B7C37}" presName="chevron1" presStyleLbl="alignNode1" presStyleIdx="14" presStyleCnt="28"/>
      <dgm:spPr>
        <a:solidFill>
          <a:schemeClr val="accent5">
            <a:lumMod val="20000"/>
            <a:lumOff val="80000"/>
          </a:schemeClr>
        </a:solidFill>
      </dgm:spPr>
    </dgm:pt>
    <dgm:pt modelId="{D4130276-4BE5-412D-BFB8-16BC66B813AA}" type="pres">
      <dgm:prSet presAssocID="{CD685C25-13F5-41B2-B50E-4C64249B7C37}" presName="chevron2" presStyleLbl="alignNode1" presStyleIdx="15" presStyleCnt="28"/>
      <dgm:spPr>
        <a:solidFill>
          <a:schemeClr val="accent5">
            <a:lumMod val="20000"/>
            <a:lumOff val="80000"/>
          </a:schemeClr>
        </a:solidFill>
      </dgm:spPr>
    </dgm:pt>
    <dgm:pt modelId="{9846E361-B01D-443F-913A-E4BB592B7F27}" type="pres">
      <dgm:prSet presAssocID="{CD685C25-13F5-41B2-B50E-4C64249B7C37}" presName="chevron3" presStyleLbl="alignNode1" presStyleIdx="16" presStyleCnt="28"/>
      <dgm:spPr>
        <a:solidFill>
          <a:schemeClr val="accent5">
            <a:lumMod val="20000"/>
            <a:lumOff val="80000"/>
          </a:schemeClr>
        </a:solidFill>
      </dgm:spPr>
    </dgm:pt>
    <dgm:pt modelId="{13234353-0495-4210-8ABC-0C0F85DAFB03}" type="pres">
      <dgm:prSet presAssocID="{CD685C25-13F5-41B2-B50E-4C64249B7C37}" presName="chevron4" presStyleLbl="alignNode1" presStyleIdx="17" presStyleCnt="28"/>
      <dgm:spPr>
        <a:solidFill>
          <a:schemeClr val="accent5">
            <a:lumMod val="20000"/>
            <a:lumOff val="80000"/>
          </a:schemeClr>
        </a:solidFill>
      </dgm:spPr>
    </dgm:pt>
    <dgm:pt modelId="{77F463BD-0F81-4D61-8C92-3CD768A0AD89}" type="pres">
      <dgm:prSet presAssocID="{CD685C25-13F5-41B2-B50E-4C64249B7C37}" presName="chevron5" presStyleLbl="alignNode1" presStyleIdx="18" presStyleCnt="28"/>
      <dgm:spPr>
        <a:solidFill>
          <a:schemeClr val="accent5">
            <a:lumMod val="20000"/>
            <a:lumOff val="80000"/>
          </a:schemeClr>
        </a:solidFill>
      </dgm:spPr>
    </dgm:pt>
    <dgm:pt modelId="{322F1B23-E97D-45FA-A5AF-723A431765CE}" type="pres">
      <dgm:prSet presAssocID="{CD685C25-13F5-41B2-B50E-4C64249B7C37}" presName="chevron6" presStyleLbl="alignNode1" presStyleIdx="19" presStyleCnt="28"/>
      <dgm:spPr>
        <a:solidFill>
          <a:schemeClr val="accent5">
            <a:lumMod val="20000"/>
            <a:lumOff val="80000"/>
          </a:schemeClr>
        </a:solidFill>
      </dgm:spPr>
    </dgm:pt>
    <dgm:pt modelId="{59A9556B-47B5-4DF2-B761-066E82EBB24F}" type="pres">
      <dgm:prSet presAssocID="{CD685C25-13F5-41B2-B50E-4C64249B7C37}" presName="chevron7" presStyleLbl="alignNode1" presStyleIdx="20" presStyleCnt="28"/>
      <dgm:spPr>
        <a:solidFill>
          <a:schemeClr val="accent5">
            <a:lumMod val="20000"/>
            <a:lumOff val="80000"/>
          </a:schemeClr>
        </a:solidFill>
      </dgm:spPr>
    </dgm:pt>
    <dgm:pt modelId="{7488A2DA-B670-47C6-87C2-295E71870B05}" type="pres">
      <dgm:prSet presAssocID="{CD685C25-13F5-41B2-B50E-4C64249B7C37}" presName="childtext" presStyleLbl="solidFgAcc1" presStyleIdx="2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13EB1C-55EF-4F8F-AC7E-556D236577FF}" type="pres">
      <dgm:prSet presAssocID="{55039B1A-3E94-4E14-AFDF-225C1F5F822B}" presName="sibTrans" presStyleCnt="0"/>
      <dgm:spPr/>
    </dgm:pt>
    <dgm:pt modelId="{41A39DDE-0968-458B-9E9B-EBACDCBEE5F8}" type="pres">
      <dgm:prSet presAssocID="{2FC020F6-3ACD-45E6-8A87-A74DDE689F71}" presName="parenttextcomposite" presStyleCnt="0"/>
      <dgm:spPr/>
    </dgm:pt>
    <dgm:pt modelId="{C43E26EB-F9DF-480D-A203-9B1EE3000DD8}" type="pres">
      <dgm:prSet presAssocID="{2FC020F6-3ACD-45E6-8A87-A74DDE689F71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9C8D3D-EBF1-434D-BE80-07DE64036D2F}" type="pres">
      <dgm:prSet presAssocID="{2FC020F6-3ACD-45E6-8A87-A74DDE689F71}" presName="composite" presStyleCnt="0"/>
      <dgm:spPr/>
    </dgm:pt>
    <dgm:pt modelId="{00979023-83DD-4C92-97F6-2BDED8156CCF}" type="pres">
      <dgm:prSet presAssocID="{2FC020F6-3ACD-45E6-8A87-A74DDE689F71}" presName="chevron1" presStyleLbl="alignNode1" presStyleIdx="21" presStyleCnt="28"/>
      <dgm:spPr>
        <a:solidFill>
          <a:schemeClr val="accent5">
            <a:lumMod val="20000"/>
            <a:lumOff val="80000"/>
          </a:schemeClr>
        </a:solidFill>
      </dgm:spPr>
    </dgm:pt>
    <dgm:pt modelId="{1CB8F92D-BD91-4791-A85E-519F873442D6}" type="pres">
      <dgm:prSet presAssocID="{2FC020F6-3ACD-45E6-8A87-A74DDE689F71}" presName="chevron2" presStyleLbl="alignNode1" presStyleIdx="22" presStyleCnt="28"/>
      <dgm:spPr>
        <a:solidFill>
          <a:schemeClr val="accent5">
            <a:lumMod val="20000"/>
            <a:lumOff val="80000"/>
          </a:schemeClr>
        </a:solidFill>
      </dgm:spPr>
    </dgm:pt>
    <dgm:pt modelId="{CD7E6405-A4C0-4478-A9A4-10416BCDBC1E}" type="pres">
      <dgm:prSet presAssocID="{2FC020F6-3ACD-45E6-8A87-A74DDE689F71}" presName="chevron3" presStyleLbl="alignNode1" presStyleIdx="23" presStyleCnt="28"/>
      <dgm:spPr>
        <a:solidFill>
          <a:schemeClr val="accent5">
            <a:lumMod val="20000"/>
            <a:lumOff val="80000"/>
          </a:schemeClr>
        </a:solidFill>
      </dgm:spPr>
    </dgm:pt>
    <dgm:pt modelId="{5D9AB4E3-2194-478C-94FB-66C8F3C82590}" type="pres">
      <dgm:prSet presAssocID="{2FC020F6-3ACD-45E6-8A87-A74DDE689F71}" presName="chevron4" presStyleLbl="alignNode1" presStyleIdx="24" presStyleCnt="28"/>
      <dgm:spPr>
        <a:solidFill>
          <a:schemeClr val="accent5">
            <a:lumMod val="20000"/>
            <a:lumOff val="80000"/>
          </a:schemeClr>
        </a:solidFill>
      </dgm:spPr>
    </dgm:pt>
    <dgm:pt modelId="{3A9C29B8-5C32-48FE-9465-AB8F7015D88F}" type="pres">
      <dgm:prSet presAssocID="{2FC020F6-3ACD-45E6-8A87-A74DDE689F71}" presName="chevron5" presStyleLbl="alignNode1" presStyleIdx="25" presStyleCnt="28"/>
      <dgm:spPr>
        <a:solidFill>
          <a:schemeClr val="accent5">
            <a:lumMod val="20000"/>
            <a:lumOff val="80000"/>
          </a:schemeClr>
        </a:solidFill>
      </dgm:spPr>
    </dgm:pt>
    <dgm:pt modelId="{1A315200-A87A-40E7-A9D6-B4AB316E370E}" type="pres">
      <dgm:prSet presAssocID="{2FC020F6-3ACD-45E6-8A87-A74DDE689F71}" presName="chevron6" presStyleLbl="alignNode1" presStyleIdx="26" presStyleCnt="28"/>
      <dgm:spPr>
        <a:solidFill>
          <a:schemeClr val="accent5">
            <a:lumMod val="20000"/>
            <a:lumOff val="80000"/>
          </a:schemeClr>
        </a:solidFill>
      </dgm:spPr>
    </dgm:pt>
    <dgm:pt modelId="{233535F9-920F-4E58-935E-DDE867ACCEA9}" type="pres">
      <dgm:prSet presAssocID="{2FC020F6-3ACD-45E6-8A87-A74DDE689F71}" presName="chevron7" presStyleLbl="alignNode1" presStyleIdx="27" presStyleCnt="28"/>
      <dgm:spPr>
        <a:solidFill>
          <a:schemeClr val="accent5">
            <a:lumMod val="20000"/>
            <a:lumOff val="80000"/>
          </a:schemeClr>
        </a:solidFill>
      </dgm:spPr>
    </dgm:pt>
    <dgm:pt modelId="{75BF2D55-6B29-43D9-B8D3-B97DD907A1C6}" type="pres">
      <dgm:prSet presAssocID="{2FC020F6-3ACD-45E6-8A87-A74DDE689F71}" presName="childtext" presStyleLbl="solidFgAcc1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D27FF87-66BC-404A-8F29-81A719226236}" srcId="{8FE6A0E6-6D57-467D-984E-8F80EF3B671A}" destId="{6E80BC4F-66C4-4B03-9BA1-B6FA67AF1C03}" srcOrd="0" destOrd="0" parTransId="{A417A136-C102-40DF-B798-23748075D516}" sibTransId="{EA14692E-A0B7-42D2-BFE0-8016FB5BE3D5}"/>
    <dgm:cxn modelId="{0788DD36-8127-4E07-BD5C-76BE09737BCD}" type="presOf" srcId="{CD685C25-13F5-41B2-B50E-4C64249B7C37}" destId="{53180C06-D91C-492C-B360-1605116C1169}" srcOrd="0" destOrd="0" presId="urn:microsoft.com/office/officeart/2008/layout/VerticalAccentList"/>
    <dgm:cxn modelId="{8FA93D5A-07E8-4662-88C8-0875AD830F14}" srcId="{2FC020F6-3ACD-45E6-8A87-A74DDE689F71}" destId="{B787C003-3C33-46B2-9C8E-7BADFE472D85}" srcOrd="0" destOrd="0" parTransId="{05A733CE-0017-4D8E-BE95-8894C34EEAD1}" sibTransId="{C88869CB-593F-4ED7-AC32-4248503BAFCD}"/>
    <dgm:cxn modelId="{39B2D1B2-7719-4DD4-9978-4953E7B583B3}" type="presOf" srcId="{8DC302B7-3EC8-4F95-8DDF-99A9FCDF3765}" destId="{781AB182-1C4C-4C9E-AAD0-809E30DAD322}" srcOrd="0" destOrd="0" presId="urn:microsoft.com/office/officeart/2008/layout/VerticalAccentList"/>
    <dgm:cxn modelId="{B4264919-E41E-49C7-AE67-0E6BC2EA9024}" type="presOf" srcId="{6E80BC4F-66C4-4B03-9BA1-B6FA67AF1C03}" destId="{6BCBEA14-B86F-4579-B5D2-C76E5B510077}" srcOrd="0" destOrd="0" presId="urn:microsoft.com/office/officeart/2008/layout/VerticalAccentList"/>
    <dgm:cxn modelId="{F565C9DB-D198-40B0-88CB-4BEE89140B55}" type="presOf" srcId="{2FC020F6-3ACD-45E6-8A87-A74DDE689F71}" destId="{C43E26EB-F9DF-480D-A203-9B1EE3000DD8}" srcOrd="0" destOrd="0" presId="urn:microsoft.com/office/officeart/2008/layout/VerticalAccentList"/>
    <dgm:cxn modelId="{633E5A13-5D6E-4B0A-B626-B5E200D50BC9}" srcId="{D4949D77-F2FC-4C45-ADFC-92C129BC01FF}" destId="{8DC302B7-3EC8-4F95-8DDF-99A9FCDF3765}" srcOrd="0" destOrd="0" parTransId="{E0712E96-2E70-4601-8D45-2B9BDEBDE5A8}" sibTransId="{42D8AF4C-18A3-4BBB-9273-E23BE1920643}"/>
    <dgm:cxn modelId="{D67F39BA-40FE-42B9-B8DE-AB5062E68C70}" srcId="{CD685C25-13F5-41B2-B50E-4C64249B7C37}" destId="{C654F846-5082-4E67-9F97-0591EF78B1C7}" srcOrd="0" destOrd="0" parTransId="{3425959B-7AED-4785-BB4B-5670F4DE7DB3}" sibTransId="{9BF4967E-764E-48C2-9174-2A70F820FE51}"/>
    <dgm:cxn modelId="{CE39D956-07EB-4C63-91CE-383B4025FF43}" type="presOf" srcId="{94D43921-9122-41E3-80AF-FB6BA91CFBFA}" destId="{A7625733-C4DC-4AC9-924B-CF1D478B2A71}" srcOrd="0" destOrd="0" presId="urn:microsoft.com/office/officeart/2008/layout/VerticalAccentList"/>
    <dgm:cxn modelId="{8FA70BC7-9B7F-4D80-A548-5F701E4C5A32}" type="presOf" srcId="{C654F846-5082-4E67-9F97-0591EF78B1C7}" destId="{7488A2DA-B670-47C6-87C2-295E71870B05}" srcOrd="0" destOrd="0" presId="urn:microsoft.com/office/officeart/2008/layout/VerticalAccentList"/>
    <dgm:cxn modelId="{57F04518-B47A-4EA3-867A-4BA524A3743D}" type="presOf" srcId="{D4949D77-F2FC-4C45-ADFC-92C129BC01FF}" destId="{D4B83C0E-EFD7-4E08-93F1-C52293FFB430}" srcOrd="0" destOrd="0" presId="urn:microsoft.com/office/officeart/2008/layout/VerticalAccentList"/>
    <dgm:cxn modelId="{412D85C9-7844-4700-A763-33FCE9AAC6BB}" srcId="{94D43921-9122-41E3-80AF-FB6BA91CFBFA}" destId="{8FE6A0E6-6D57-467D-984E-8F80EF3B671A}" srcOrd="1" destOrd="0" parTransId="{3D88EFD9-8BE2-4B28-B5A2-85381F5DF2F0}" sibTransId="{9D0AC57D-16E9-4726-9726-85E746A2E960}"/>
    <dgm:cxn modelId="{D0760643-4B2D-4C99-B966-950E6F1F86BB}" srcId="{94D43921-9122-41E3-80AF-FB6BA91CFBFA}" destId="{2FC020F6-3ACD-45E6-8A87-A74DDE689F71}" srcOrd="3" destOrd="0" parTransId="{76305F84-EE77-4F30-B942-E64571CA9FD1}" sibTransId="{96F4B09F-21A1-4307-9439-B12DF55FA5F0}"/>
    <dgm:cxn modelId="{6CD23C93-29DD-4A9F-B3D4-092F766AC654}" type="presOf" srcId="{B787C003-3C33-46B2-9C8E-7BADFE472D85}" destId="{75BF2D55-6B29-43D9-B8D3-B97DD907A1C6}" srcOrd="0" destOrd="0" presId="urn:microsoft.com/office/officeart/2008/layout/VerticalAccentList"/>
    <dgm:cxn modelId="{A6BDF273-DE4F-4197-BA92-C14C13EBB849}" srcId="{94D43921-9122-41E3-80AF-FB6BA91CFBFA}" destId="{D4949D77-F2FC-4C45-ADFC-92C129BC01FF}" srcOrd="0" destOrd="0" parTransId="{B3F77E45-F06B-4D1C-A92F-41D96FC33909}" sibTransId="{D13CCC52-B631-47EC-B588-9D5C61262572}"/>
    <dgm:cxn modelId="{FE3E088B-0076-45B9-9D52-AF1CF00621B3}" type="presOf" srcId="{8FE6A0E6-6D57-467D-984E-8F80EF3B671A}" destId="{C7BEBB29-BB38-4305-A528-0C3F798A4DF5}" srcOrd="0" destOrd="0" presId="urn:microsoft.com/office/officeart/2008/layout/VerticalAccentList"/>
    <dgm:cxn modelId="{CF49DF78-0E94-49B8-9D4F-563E1F6E5FD9}" srcId="{94D43921-9122-41E3-80AF-FB6BA91CFBFA}" destId="{CD685C25-13F5-41B2-B50E-4C64249B7C37}" srcOrd="2" destOrd="0" parTransId="{64C637CE-2C84-4FB9-927E-8FF2BB558C00}" sibTransId="{55039B1A-3E94-4E14-AFDF-225C1F5F822B}"/>
    <dgm:cxn modelId="{496C6B5C-D05A-4E99-870E-32747DA2FA48}" type="presParOf" srcId="{A7625733-C4DC-4AC9-924B-CF1D478B2A71}" destId="{0F5187A0-7C1F-45DF-8A72-A51A65EFE6F9}" srcOrd="0" destOrd="0" presId="urn:microsoft.com/office/officeart/2008/layout/VerticalAccentList"/>
    <dgm:cxn modelId="{099472A5-E378-4431-81C2-914FE3ADEC30}" type="presParOf" srcId="{0F5187A0-7C1F-45DF-8A72-A51A65EFE6F9}" destId="{D4B83C0E-EFD7-4E08-93F1-C52293FFB430}" srcOrd="0" destOrd="0" presId="urn:microsoft.com/office/officeart/2008/layout/VerticalAccentList"/>
    <dgm:cxn modelId="{61264D9A-EBD7-4C39-AEDE-17169CBEC43B}" type="presParOf" srcId="{A7625733-C4DC-4AC9-924B-CF1D478B2A71}" destId="{886C1DEA-579E-4EC6-9F4E-E79B1E8781EA}" srcOrd="1" destOrd="0" presId="urn:microsoft.com/office/officeart/2008/layout/VerticalAccentList"/>
    <dgm:cxn modelId="{E64B1F1B-941A-46F4-85CE-FBF97ACAE1BF}" type="presParOf" srcId="{886C1DEA-579E-4EC6-9F4E-E79B1E8781EA}" destId="{96C5AAFC-9ECE-463A-B30A-B35C78F7EA73}" srcOrd="0" destOrd="0" presId="urn:microsoft.com/office/officeart/2008/layout/VerticalAccentList"/>
    <dgm:cxn modelId="{92E90EE6-BA07-456B-A3F5-13B0F5491B28}" type="presParOf" srcId="{886C1DEA-579E-4EC6-9F4E-E79B1E8781EA}" destId="{052B792E-D9D1-429C-A42D-1ABFD49E591D}" srcOrd="1" destOrd="0" presId="urn:microsoft.com/office/officeart/2008/layout/VerticalAccentList"/>
    <dgm:cxn modelId="{D565AB65-2FA6-481E-A082-12A7819758F0}" type="presParOf" srcId="{886C1DEA-579E-4EC6-9F4E-E79B1E8781EA}" destId="{D76ADF3A-C071-4131-B0F4-3FCA8FB2B28B}" srcOrd="2" destOrd="0" presId="urn:microsoft.com/office/officeart/2008/layout/VerticalAccentList"/>
    <dgm:cxn modelId="{D57D1EB9-AD06-486A-AB05-5468770B090A}" type="presParOf" srcId="{886C1DEA-579E-4EC6-9F4E-E79B1E8781EA}" destId="{D54725D3-C3D8-493F-A6F6-C20A166C8595}" srcOrd="3" destOrd="0" presId="urn:microsoft.com/office/officeart/2008/layout/VerticalAccentList"/>
    <dgm:cxn modelId="{26FFFB7B-D806-4E5F-AF5B-8B7CBB5F48A4}" type="presParOf" srcId="{886C1DEA-579E-4EC6-9F4E-E79B1E8781EA}" destId="{D26CD9F3-0197-4C50-83F4-14CAF934BCF1}" srcOrd="4" destOrd="0" presId="urn:microsoft.com/office/officeart/2008/layout/VerticalAccentList"/>
    <dgm:cxn modelId="{8F0DCB48-4BF6-4864-A706-F974704D7CA5}" type="presParOf" srcId="{886C1DEA-579E-4EC6-9F4E-E79B1E8781EA}" destId="{E457F9CF-59F9-4E6A-AF68-4938FEDA123D}" srcOrd="5" destOrd="0" presId="urn:microsoft.com/office/officeart/2008/layout/VerticalAccentList"/>
    <dgm:cxn modelId="{65FBBCA2-43D1-4D07-B871-5AD7A0B91428}" type="presParOf" srcId="{886C1DEA-579E-4EC6-9F4E-E79B1E8781EA}" destId="{2D16141D-205E-4410-B551-BFB787BFB084}" srcOrd="6" destOrd="0" presId="urn:microsoft.com/office/officeart/2008/layout/VerticalAccentList"/>
    <dgm:cxn modelId="{CA5B6719-7891-46FF-845E-38558C615D5E}" type="presParOf" srcId="{886C1DEA-579E-4EC6-9F4E-E79B1E8781EA}" destId="{781AB182-1C4C-4C9E-AAD0-809E30DAD322}" srcOrd="7" destOrd="0" presId="urn:microsoft.com/office/officeart/2008/layout/VerticalAccentList"/>
    <dgm:cxn modelId="{628E849B-7D0F-4D8F-B159-EB6198306B8E}" type="presParOf" srcId="{A7625733-C4DC-4AC9-924B-CF1D478B2A71}" destId="{EE531ADF-CB71-4015-8DBF-688CF7BB7183}" srcOrd="2" destOrd="0" presId="urn:microsoft.com/office/officeart/2008/layout/VerticalAccentList"/>
    <dgm:cxn modelId="{B9CF1BCA-716F-4182-B340-BC5A53EF8E15}" type="presParOf" srcId="{A7625733-C4DC-4AC9-924B-CF1D478B2A71}" destId="{ACB7D6AE-C907-4819-9918-68DC18B46804}" srcOrd="3" destOrd="0" presId="urn:microsoft.com/office/officeart/2008/layout/VerticalAccentList"/>
    <dgm:cxn modelId="{03391B73-BCE4-4953-ACC0-CEBBD26AEB54}" type="presParOf" srcId="{ACB7D6AE-C907-4819-9918-68DC18B46804}" destId="{C7BEBB29-BB38-4305-A528-0C3F798A4DF5}" srcOrd="0" destOrd="0" presId="urn:microsoft.com/office/officeart/2008/layout/VerticalAccentList"/>
    <dgm:cxn modelId="{92B61EEA-46F5-4207-A5C9-4F7385B480D1}" type="presParOf" srcId="{A7625733-C4DC-4AC9-924B-CF1D478B2A71}" destId="{60E7DB74-0E44-4604-8DB8-5767E1265602}" srcOrd="4" destOrd="0" presId="urn:microsoft.com/office/officeart/2008/layout/VerticalAccentList"/>
    <dgm:cxn modelId="{E4911B62-D8DE-414B-B378-595917BFDB26}" type="presParOf" srcId="{60E7DB74-0E44-4604-8DB8-5767E1265602}" destId="{051A2FA1-E6D0-42F8-ACB4-268BE5B050B0}" srcOrd="0" destOrd="0" presId="urn:microsoft.com/office/officeart/2008/layout/VerticalAccentList"/>
    <dgm:cxn modelId="{4050C01A-3D93-4465-95D4-1208EFB8F16B}" type="presParOf" srcId="{60E7DB74-0E44-4604-8DB8-5767E1265602}" destId="{A6F4A2DD-1343-43A2-99BF-0F9FAA6ED15C}" srcOrd="1" destOrd="0" presId="urn:microsoft.com/office/officeart/2008/layout/VerticalAccentList"/>
    <dgm:cxn modelId="{5E9A79B4-7A30-491D-9E70-8CE4D95C35E5}" type="presParOf" srcId="{60E7DB74-0E44-4604-8DB8-5767E1265602}" destId="{4AEF42B3-B435-4808-B19E-69BC1B6C7C09}" srcOrd="2" destOrd="0" presId="urn:microsoft.com/office/officeart/2008/layout/VerticalAccentList"/>
    <dgm:cxn modelId="{16C675F1-3312-46EC-86A9-CF012130AFE2}" type="presParOf" srcId="{60E7DB74-0E44-4604-8DB8-5767E1265602}" destId="{9DD45025-B839-49AC-9FA1-17804FDBEC7A}" srcOrd="3" destOrd="0" presId="urn:microsoft.com/office/officeart/2008/layout/VerticalAccentList"/>
    <dgm:cxn modelId="{24367ADA-0242-4FB7-AB0C-F67EAEA682A6}" type="presParOf" srcId="{60E7DB74-0E44-4604-8DB8-5767E1265602}" destId="{3ECF5753-4E99-4513-AB14-0F55582AD5ED}" srcOrd="4" destOrd="0" presId="urn:microsoft.com/office/officeart/2008/layout/VerticalAccentList"/>
    <dgm:cxn modelId="{31AC61AE-89D1-490E-BD22-33FC61A98FEC}" type="presParOf" srcId="{60E7DB74-0E44-4604-8DB8-5767E1265602}" destId="{4BC964B6-25F4-46CE-8478-4EE7D8545339}" srcOrd="5" destOrd="0" presId="urn:microsoft.com/office/officeart/2008/layout/VerticalAccentList"/>
    <dgm:cxn modelId="{06D48CEF-B5B6-4A89-ABCB-3F0A1CADEB43}" type="presParOf" srcId="{60E7DB74-0E44-4604-8DB8-5767E1265602}" destId="{F28739C0-2569-4045-9A41-122BE2897995}" srcOrd="6" destOrd="0" presId="urn:microsoft.com/office/officeart/2008/layout/VerticalAccentList"/>
    <dgm:cxn modelId="{E5AA9AB6-1A8A-4C84-A559-CD15B9A66404}" type="presParOf" srcId="{60E7DB74-0E44-4604-8DB8-5767E1265602}" destId="{6BCBEA14-B86F-4579-B5D2-C76E5B510077}" srcOrd="7" destOrd="0" presId="urn:microsoft.com/office/officeart/2008/layout/VerticalAccentList"/>
    <dgm:cxn modelId="{3F158EA0-15DB-4CAE-A5AE-E98B10907485}" type="presParOf" srcId="{A7625733-C4DC-4AC9-924B-CF1D478B2A71}" destId="{2C731EEA-CE8C-4ED0-B23D-42F77CD72031}" srcOrd="5" destOrd="0" presId="urn:microsoft.com/office/officeart/2008/layout/VerticalAccentList"/>
    <dgm:cxn modelId="{ECCA8332-7E2E-4DDF-AAAF-B5870A0C888D}" type="presParOf" srcId="{A7625733-C4DC-4AC9-924B-CF1D478B2A71}" destId="{7BEB3299-65E1-42AE-879D-631B84FFC96A}" srcOrd="6" destOrd="0" presId="urn:microsoft.com/office/officeart/2008/layout/VerticalAccentList"/>
    <dgm:cxn modelId="{75E13A64-B4BF-423D-A5CF-C22DFA8748F6}" type="presParOf" srcId="{7BEB3299-65E1-42AE-879D-631B84FFC96A}" destId="{53180C06-D91C-492C-B360-1605116C1169}" srcOrd="0" destOrd="0" presId="urn:microsoft.com/office/officeart/2008/layout/VerticalAccentList"/>
    <dgm:cxn modelId="{C54D2FA3-9CDC-45C8-A781-BCF0CFA5BF35}" type="presParOf" srcId="{A7625733-C4DC-4AC9-924B-CF1D478B2A71}" destId="{5B68B680-4EFC-45BC-A450-21DAB9160057}" srcOrd="7" destOrd="0" presId="urn:microsoft.com/office/officeart/2008/layout/VerticalAccentList"/>
    <dgm:cxn modelId="{487D8F5E-2927-4C05-88FE-9654F13B91FA}" type="presParOf" srcId="{5B68B680-4EFC-45BC-A450-21DAB9160057}" destId="{3717F54F-E7B2-406E-9931-43E36BB3D19B}" srcOrd="0" destOrd="0" presId="urn:microsoft.com/office/officeart/2008/layout/VerticalAccentList"/>
    <dgm:cxn modelId="{4C4E54D3-E7F6-461A-B844-5FF68ABDED78}" type="presParOf" srcId="{5B68B680-4EFC-45BC-A450-21DAB9160057}" destId="{D4130276-4BE5-412D-BFB8-16BC66B813AA}" srcOrd="1" destOrd="0" presId="urn:microsoft.com/office/officeart/2008/layout/VerticalAccentList"/>
    <dgm:cxn modelId="{747BE78A-4E89-440A-8A83-71849829F31A}" type="presParOf" srcId="{5B68B680-4EFC-45BC-A450-21DAB9160057}" destId="{9846E361-B01D-443F-913A-E4BB592B7F27}" srcOrd="2" destOrd="0" presId="urn:microsoft.com/office/officeart/2008/layout/VerticalAccentList"/>
    <dgm:cxn modelId="{6868D308-17C8-4CAC-9E26-C31FDFCC1FD2}" type="presParOf" srcId="{5B68B680-4EFC-45BC-A450-21DAB9160057}" destId="{13234353-0495-4210-8ABC-0C0F85DAFB03}" srcOrd="3" destOrd="0" presId="urn:microsoft.com/office/officeart/2008/layout/VerticalAccentList"/>
    <dgm:cxn modelId="{26AE2F89-98D1-4A54-BF5D-1A56257C083B}" type="presParOf" srcId="{5B68B680-4EFC-45BC-A450-21DAB9160057}" destId="{77F463BD-0F81-4D61-8C92-3CD768A0AD89}" srcOrd="4" destOrd="0" presId="urn:microsoft.com/office/officeart/2008/layout/VerticalAccentList"/>
    <dgm:cxn modelId="{CF930E5A-8265-4268-81F3-4BCE4C2F6A5E}" type="presParOf" srcId="{5B68B680-4EFC-45BC-A450-21DAB9160057}" destId="{322F1B23-E97D-45FA-A5AF-723A431765CE}" srcOrd="5" destOrd="0" presId="urn:microsoft.com/office/officeart/2008/layout/VerticalAccentList"/>
    <dgm:cxn modelId="{5B08EA0F-93DD-4ACF-A0FF-91D31C205946}" type="presParOf" srcId="{5B68B680-4EFC-45BC-A450-21DAB9160057}" destId="{59A9556B-47B5-4DF2-B761-066E82EBB24F}" srcOrd="6" destOrd="0" presId="urn:microsoft.com/office/officeart/2008/layout/VerticalAccentList"/>
    <dgm:cxn modelId="{1D7703B2-1A66-4FCF-A0B8-D8E25DD1FC13}" type="presParOf" srcId="{5B68B680-4EFC-45BC-A450-21DAB9160057}" destId="{7488A2DA-B670-47C6-87C2-295E71870B05}" srcOrd="7" destOrd="0" presId="urn:microsoft.com/office/officeart/2008/layout/VerticalAccentList"/>
    <dgm:cxn modelId="{E548F6D6-D914-4A7B-BC1C-B17A452806E1}" type="presParOf" srcId="{A7625733-C4DC-4AC9-924B-CF1D478B2A71}" destId="{2913EB1C-55EF-4F8F-AC7E-556D236577FF}" srcOrd="8" destOrd="0" presId="urn:microsoft.com/office/officeart/2008/layout/VerticalAccentList"/>
    <dgm:cxn modelId="{7ED1F152-FA69-4141-AB9E-B3394E59FB4F}" type="presParOf" srcId="{A7625733-C4DC-4AC9-924B-CF1D478B2A71}" destId="{41A39DDE-0968-458B-9E9B-EBACDCBEE5F8}" srcOrd="9" destOrd="0" presId="urn:microsoft.com/office/officeart/2008/layout/VerticalAccentList"/>
    <dgm:cxn modelId="{440F67F1-777C-49B8-9423-78CD2DD83520}" type="presParOf" srcId="{41A39DDE-0968-458B-9E9B-EBACDCBEE5F8}" destId="{C43E26EB-F9DF-480D-A203-9B1EE3000DD8}" srcOrd="0" destOrd="0" presId="urn:microsoft.com/office/officeart/2008/layout/VerticalAccentList"/>
    <dgm:cxn modelId="{DC9AEC22-7426-4C99-8C77-2CD6D27430BF}" type="presParOf" srcId="{A7625733-C4DC-4AC9-924B-CF1D478B2A71}" destId="{9A9C8D3D-EBF1-434D-BE80-07DE64036D2F}" srcOrd="10" destOrd="0" presId="urn:microsoft.com/office/officeart/2008/layout/VerticalAccentList"/>
    <dgm:cxn modelId="{0A49572F-F0BB-492A-BD6A-02254BD37297}" type="presParOf" srcId="{9A9C8D3D-EBF1-434D-BE80-07DE64036D2F}" destId="{00979023-83DD-4C92-97F6-2BDED8156CCF}" srcOrd="0" destOrd="0" presId="urn:microsoft.com/office/officeart/2008/layout/VerticalAccentList"/>
    <dgm:cxn modelId="{2FB9C1BD-9664-44F3-A86A-21BA715E6AAE}" type="presParOf" srcId="{9A9C8D3D-EBF1-434D-BE80-07DE64036D2F}" destId="{1CB8F92D-BD91-4791-A85E-519F873442D6}" srcOrd="1" destOrd="0" presId="urn:microsoft.com/office/officeart/2008/layout/VerticalAccentList"/>
    <dgm:cxn modelId="{F98C384A-78A4-4AFE-9D2D-8FD16EA04ACE}" type="presParOf" srcId="{9A9C8D3D-EBF1-434D-BE80-07DE64036D2F}" destId="{CD7E6405-A4C0-4478-A9A4-10416BCDBC1E}" srcOrd="2" destOrd="0" presId="urn:microsoft.com/office/officeart/2008/layout/VerticalAccentList"/>
    <dgm:cxn modelId="{07BD81E0-0652-45DD-9B42-827B3C2B0EF9}" type="presParOf" srcId="{9A9C8D3D-EBF1-434D-BE80-07DE64036D2F}" destId="{5D9AB4E3-2194-478C-94FB-66C8F3C82590}" srcOrd="3" destOrd="0" presId="urn:microsoft.com/office/officeart/2008/layout/VerticalAccentList"/>
    <dgm:cxn modelId="{649A4427-CCC0-48CF-B92D-23AC70C67E7F}" type="presParOf" srcId="{9A9C8D3D-EBF1-434D-BE80-07DE64036D2F}" destId="{3A9C29B8-5C32-48FE-9465-AB8F7015D88F}" srcOrd="4" destOrd="0" presId="urn:microsoft.com/office/officeart/2008/layout/VerticalAccentList"/>
    <dgm:cxn modelId="{7B78DE6D-462A-47C7-955D-9F8843CF8DFD}" type="presParOf" srcId="{9A9C8D3D-EBF1-434D-BE80-07DE64036D2F}" destId="{1A315200-A87A-40E7-A9D6-B4AB316E370E}" srcOrd="5" destOrd="0" presId="urn:microsoft.com/office/officeart/2008/layout/VerticalAccentList"/>
    <dgm:cxn modelId="{D89DBAA0-294F-4CA4-B45B-084791BBF02E}" type="presParOf" srcId="{9A9C8D3D-EBF1-434D-BE80-07DE64036D2F}" destId="{233535F9-920F-4E58-935E-DDE867ACCEA9}" srcOrd="6" destOrd="0" presId="urn:microsoft.com/office/officeart/2008/layout/VerticalAccentList"/>
    <dgm:cxn modelId="{1B53F094-F67E-4C6A-8BC5-22B56A4F27DE}" type="presParOf" srcId="{9A9C8D3D-EBF1-434D-BE80-07DE64036D2F}" destId="{75BF2D55-6B29-43D9-B8D3-B97DD907A1C6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7A40F0-6E67-44F7-9F6C-E9F07CE68DEC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5E48E88-9146-403F-B157-C53475E96CC3}">
      <dgm:prSet phldrT="[Texto]"/>
      <dgm:spPr/>
      <dgm:t>
        <a:bodyPr/>
        <a:lstStyle/>
        <a:p>
          <a:r>
            <a:rPr lang="es-ES" b="1" dirty="0"/>
            <a:t>seguro</a:t>
          </a:r>
        </a:p>
      </dgm:t>
    </dgm:pt>
    <dgm:pt modelId="{2F950E2D-3624-4C3C-8A42-3F5276951C07}" type="parTrans" cxnId="{A21B9A92-1278-451E-B630-8163881D09D5}">
      <dgm:prSet/>
      <dgm:spPr/>
      <dgm:t>
        <a:bodyPr/>
        <a:lstStyle/>
        <a:p>
          <a:endParaRPr lang="es-ES"/>
        </a:p>
      </dgm:t>
    </dgm:pt>
    <dgm:pt modelId="{F5D5106E-7B88-4013-9B8D-F3DD6E8D3D69}" type="sibTrans" cxnId="{A21B9A92-1278-451E-B630-8163881D09D5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es-ES"/>
        </a:p>
      </dgm:t>
    </dgm:pt>
    <dgm:pt modelId="{FC711E3E-C059-4D15-BC61-DDE611CC799D}">
      <dgm:prSet phldrT="[Texto]"/>
      <dgm:spPr/>
      <dgm:t>
        <a:bodyPr/>
        <a:lstStyle/>
        <a:p>
          <a:r>
            <a:rPr lang="es-ES" b="1" dirty="0"/>
            <a:t>mas</a:t>
          </a:r>
        </a:p>
      </dgm:t>
    </dgm:pt>
    <dgm:pt modelId="{0FD886A3-FD3B-4292-91DE-68C2054C33FC}" type="parTrans" cxnId="{ED9181A1-6A6D-4E4A-A12E-FEC3CF1913CB}">
      <dgm:prSet/>
      <dgm:spPr/>
      <dgm:t>
        <a:bodyPr/>
        <a:lstStyle/>
        <a:p>
          <a:endParaRPr lang="es-ES"/>
        </a:p>
      </dgm:t>
    </dgm:pt>
    <dgm:pt modelId="{BDCA1E7F-6C3B-400A-8B4A-E074C9AF4DC3}" type="sibTrans" cxnId="{ED9181A1-6A6D-4E4A-A12E-FEC3CF1913CB}">
      <dgm:prSet/>
      <dgm:spPr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es-ES"/>
        </a:p>
      </dgm:t>
    </dgm:pt>
    <dgm:pt modelId="{C1B1BDB6-CE76-4A3C-954D-065BD48C6A93}">
      <dgm:prSet phldrT="[Texto]"/>
      <dgm:spPr/>
      <dgm:t>
        <a:bodyPr/>
        <a:lstStyle/>
        <a:p>
          <a:r>
            <a:rPr lang="es-ES" b="1" dirty="0"/>
            <a:t>Mucho</a:t>
          </a:r>
        </a:p>
      </dgm:t>
    </dgm:pt>
    <dgm:pt modelId="{07762082-EA44-421D-9B07-CD8E6DDDE901}" type="parTrans" cxnId="{966C4F09-530A-4E16-A094-BB0AA8616B07}">
      <dgm:prSet/>
      <dgm:spPr/>
      <dgm:t>
        <a:bodyPr/>
        <a:lstStyle/>
        <a:p>
          <a:endParaRPr lang="es-ES"/>
        </a:p>
      </dgm:t>
    </dgm:pt>
    <dgm:pt modelId="{6AC02015-004D-447E-AD3A-06C0DB0BA6B7}" type="sibTrans" cxnId="{966C4F09-530A-4E16-A094-BB0AA8616B07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es-ES"/>
        </a:p>
      </dgm:t>
    </dgm:pt>
    <dgm:pt modelId="{E84B8433-26AE-48CD-8622-6E9302241053}" type="pres">
      <dgm:prSet presAssocID="{757A40F0-6E67-44F7-9F6C-E9F07CE68DEC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s-ES"/>
        </a:p>
      </dgm:t>
    </dgm:pt>
    <dgm:pt modelId="{6B0F56B9-0868-4D9E-A327-8BE3FF62C5DD}" type="pres">
      <dgm:prSet presAssocID="{A5E48E88-9146-403F-B157-C53475E96CC3}" presName="text1" presStyleCnt="0"/>
      <dgm:spPr/>
    </dgm:pt>
    <dgm:pt modelId="{A1A0FCF7-D8C0-44CB-BF3D-1FF5EF03887A}" type="pres">
      <dgm:prSet presAssocID="{A5E48E88-9146-403F-B157-C53475E96CC3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A95415-8CE3-4BE3-AED4-C048BB12ED31}" type="pres">
      <dgm:prSet presAssocID="{A5E48E88-9146-403F-B157-C53475E96CC3}" presName="textaccent1" presStyleCnt="0"/>
      <dgm:spPr/>
    </dgm:pt>
    <dgm:pt modelId="{8ED3222E-C345-49DA-BBFB-BA365CB1E721}" type="pres">
      <dgm:prSet presAssocID="{A5E48E88-9146-403F-B157-C53475E96CC3}" presName="accentRepeatNode" presStyleLbl="solidAlignAcc1" presStyleIdx="0" presStyleCnt="6"/>
      <dgm:spPr/>
    </dgm:pt>
    <dgm:pt modelId="{626786AF-05EF-48AD-9D5C-52E112C2D1BD}" type="pres">
      <dgm:prSet presAssocID="{F5D5106E-7B88-4013-9B8D-F3DD6E8D3D69}" presName="image1" presStyleCnt="0"/>
      <dgm:spPr/>
    </dgm:pt>
    <dgm:pt modelId="{A65CC071-5D07-4548-94AD-8B10D766D0A6}" type="pres">
      <dgm:prSet presAssocID="{F5D5106E-7B88-4013-9B8D-F3DD6E8D3D69}" presName="imageRepeatNode" presStyleLbl="alignAcc1" presStyleIdx="0" presStyleCnt="3"/>
      <dgm:spPr/>
      <dgm:t>
        <a:bodyPr/>
        <a:lstStyle/>
        <a:p>
          <a:endParaRPr lang="es-ES"/>
        </a:p>
      </dgm:t>
    </dgm:pt>
    <dgm:pt modelId="{D3BB2253-0D7A-4A16-A56D-9957CD8868B7}" type="pres">
      <dgm:prSet presAssocID="{F5D5106E-7B88-4013-9B8D-F3DD6E8D3D69}" presName="imageaccent1" presStyleCnt="0"/>
      <dgm:spPr/>
    </dgm:pt>
    <dgm:pt modelId="{272714A9-BE76-43C9-8238-15681EB67C5A}" type="pres">
      <dgm:prSet presAssocID="{F5D5106E-7B88-4013-9B8D-F3DD6E8D3D69}" presName="accentRepeatNode" presStyleLbl="solidAlignAcc1" presStyleIdx="1" presStyleCnt="6"/>
      <dgm:spPr/>
    </dgm:pt>
    <dgm:pt modelId="{947F4024-8751-4DC3-B3E1-5A4E308034D5}" type="pres">
      <dgm:prSet presAssocID="{FC711E3E-C059-4D15-BC61-DDE611CC799D}" presName="text2" presStyleCnt="0"/>
      <dgm:spPr/>
    </dgm:pt>
    <dgm:pt modelId="{2A4DA844-49E2-4163-B9D7-5494A3948A93}" type="pres">
      <dgm:prSet presAssocID="{FC711E3E-C059-4D15-BC61-DDE611CC799D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AB6B78-5918-4EA1-9922-57EB730C5F32}" type="pres">
      <dgm:prSet presAssocID="{FC711E3E-C059-4D15-BC61-DDE611CC799D}" presName="textaccent2" presStyleCnt="0"/>
      <dgm:spPr/>
    </dgm:pt>
    <dgm:pt modelId="{A5A7C495-4B73-4242-B2C4-11FB3EC762C4}" type="pres">
      <dgm:prSet presAssocID="{FC711E3E-C059-4D15-BC61-DDE611CC799D}" presName="accentRepeatNode" presStyleLbl="solidAlignAcc1" presStyleIdx="2" presStyleCnt="6"/>
      <dgm:spPr/>
    </dgm:pt>
    <dgm:pt modelId="{2CC7B683-1427-49FB-AF10-F6D5C1CFCA98}" type="pres">
      <dgm:prSet presAssocID="{BDCA1E7F-6C3B-400A-8B4A-E074C9AF4DC3}" presName="image2" presStyleCnt="0"/>
      <dgm:spPr/>
    </dgm:pt>
    <dgm:pt modelId="{2D05F3CF-2339-4911-B403-AD9F326E75CD}" type="pres">
      <dgm:prSet presAssocID="{BDCA1E7F-6C3B-400A-8B4A-E074C9AF4DC3}" presName="imageRepeatNode" presStyleLbl="alignAcc1" presStyleIdx="1" presStyleCnt="3"/>
      <dgm:spPr/>
      <dgm:t>
        <a:bodyPr/>
        <a:lstStyle/>
        <a:p>
          <a:endParaRPr lang="es-ES"/>
        </a:p>
      </dgm:t>
    </dgm:pt>
    <dgm:pt modelId="{71DB5E84-44B3-4B64-9E91-D6BBB17BC651}" type="pres">
      <dgm:prSet presAssocID="{BDCA1E7F-6C3B-400A-8B4A-E074C9AF4DC3}" presName="imageaccent2" presStyleCnt="0"/>
      <dgm:spPr/>
    </dgm:pt>
    <dgm:pt modelId="{4D8FEA04-415D-406C-A3A3-1C619479F60A}" type="pres">
      <dgm:prSet presAssocID="{BDCA1E7F-6C3B-400A-8B4A-E074C9AF4DC3}" presName="accentRepeatNode" presStyleLbl="solidAlignAcc1" presStyleIdx="3" presStyleCnt="6"/>
      <dgm:spPr/>
    </dgm:pt>
    <dgm:pt modelId="{BC67D1C8-FB9E-40DB-8152-C7B16A11CA28}" type="pres">
      <dgm:prSet presAssocID="{C1B1BDB6-CE76-4A3C-954D-065BD48C6A93}" presName="text3" presStyleCnt="0"/>
      <dgm:spPr/>
    </dgm:pt>
    <dgm:pt modelId="{101D8430-B510-408E-8B0D-DED9ADAE000A}" type="pres">
      <dgm:prSet presAssocID="{C1B1BDB6-CE76-4A3C-954D-065BD48C6A93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74F914-1006-4928-A90D-7658F9B7B8A1}" type="pres">
      <dgm:prSet presAssocID="{C1B1BDB6-CE76-4A3C-954D-065BD48C6A93}" presName="textaccent3" presStyleCnt="0"/>
      <dgm:spPr/>
    </dgm:pt>
    <dgm:pt modelId="{4A62EB1A-A01A-4509-A8A4-2605D5FB3A6E}" type="pres">
      <dgm:prSet presAssocID="{C1B1BDB6-CE76-4A3C-954D-065BD48C6A93}" presName="accentRepeatNode" presStyleLbl="solidAlignAcc1" presStyleIdx="4" presStyleCnt="6"/>
      <dgm:spPr/>
    </dgm:pt>
    <dgm:pt modelId="{FB37F730-4781-434F-BC38-020A1C794361}" type="pres">
      <dgm:prSet presAssocID="{6AC02015-004D-447E-AD3A-06C0DB0BA6B7}" presName="image3" presStyleCnt="0"/>
      <dgm:spPr/>
    </dgm:pt>
    <dgm:pt modelId="{5C0F064F-BDA4-4767-984D-19824A9C6FD0}" type="pres">
      <dgm:prSet presAssocID="{6AC02015-004D-447E-AD3A-06C0DB0BA6B7}" presName="imageRepeatNode" presStyleLbl="alignAcc1" presStyleIdx="2" presStyleCnt="3"/>
      <dgm:spPr/>
      <dgm:t>
        <a:bodyPr/>
        <a:lstStyle/>
        <a:p>
          <a:endParaRPr lang="es-ES"/>
        </a:p>
      </dgm:t>
    </dgm:pt>
    <dgm:pt modelId="{154C397F-3053-4573-8514-24B68B0543CE}" type="pres">
      <dgm:prSet presAssocID="{6AC02015-004D-447E-AD3A-06C0DB0BA6B7}" presName="imageaccent3" presStyleCnt="0"/>
      <dgm:spPr/>
    </dgm:pt>
    <dgm:pt modelId="{0376B46F-FDEE-46D4-825C-D388A628AA2C}" type="pres">
      <dgm:prSet presAssocID="{6AC02015-004D-447E-AD3A-06C0DB0BA6B7}" presName="accentRepeatNode" presStyleLbl="solidAlignAcc1" presStyleIdx="5" presStyleCnt="6"/>
      <dgm:spPr/>
    </dgm:pt>
  </dgm:ptLst>
  <dgm:cxnLst>
    <dgm:cxn modelId="{2F50484B-7079-404C-AB53-9990061D152A}" type="presOf" srcId="{6AC02015-004D-447E-AD3A-06C0DB0BA6B7}" destId="{5C0F064F-BDA4-4767-984D-19824A9C6FD0}" srcOrd="0" destOrd="0" presId="urn:microsoft.com/office/officeart/2008/layout/HexagonCluster"/>
    <dgm:cxn modelId="{ED9181A1-6A6D-4E4A-A12E-FEC3CF1913CB}" srcId="{757A40F0-6E67-44F7-9F6C-E9F07CE68DEC}" destId="{FC711E3E-C059-4D15-BC61-DDE611CC799D}" srcOrd="1" destOrd="0" parTransId="{0FD886A3-FD3B-4292-91DE-68C2054C33FC}" sibTransId="{BDCA1E7F-6C3B-400A-8B4A-E074C9AF4DC3}"/>
    <dgm:cxn modelId="{73600B8D-E9BD-4DC4-AF02-9BA88A28FD2D}" type="presOf" srcId="{757A40F0-6E67-44F7-9F6C-E9F07CE68DEC}" destId="{E84B8433-26AE-48CD-8622-6E9302241053}" srcOrd="0" destOrd="0" presId="urn:microsoft.com/office/officeart/2008/layout/HexagonCluster"/>
    <dgm:cxn modelId="{9D014C84-01B3-4D18-BF78-B1B4DA029A96}" type="presOf" srcId="{C1B1BDB6-CE76-4A3C-954D-065BD48C6A93}" destId="{101D8430-B510-408E-8B0D-DED9ADAE000A}" srcOrd="0" destOrd="0" presId="urn:microsoft.com/office/officeart/2008/layout/HexagonCluster"/>
    <dgm:cxn modelId="{4A26B1A8-A9F7-4AB4-B1A8-124C93EC014E}" type="presOf" srcId="{F5D5106E-7B88-4013-9B8D-F3DD6E8D3D69}" destId="{A65CC071-5D07-4548-94AD-8B10D766D0A6}" srcOrd="0" destOrd="0" presId="urn:microsoft.com/office/officeart/2008/layout/HexagonCluster"/>
    <dgm:cxn modelId="{29294368-C7B1-470A-A56E-6558738469F2}" type="presOf" srcId="{A5E48E88-9146-403F-B157-C53475E96CC3}" destId="{A1A0FCF7-D8C0-44CB-BF3D-1FF5EF03887A}" srcOrd="0" destOrd="0" presId="urn:microsoft.com/office/officeart/2008/layout/HexagonCluster"/>
    <dgm:cxn modelId="{A21B9A92-1278-451E-B630-8163881D09D5}" srcId="{757A40F0-6E67-44F7-9F6C-E9F07CE68DEC}" destId="{A5E48E88-9146-403F-B157-C53475E96CC3}" srcOrd="0" destOrd="0" parTransId="{2F950E2D-3624-4C3C-8A42-3F5276951C07}" sibTransId="{F5D5106E-7B88-4013-9B8D-F3DD6E8D3D69}"/>
    <dgm:cxn modelId="{966C4F09-530A-4E16-A094-BB0AA8616B07}" srcId="{757A40F0-6E67-44F7-9F6C-E9F07CE68DEC}" destId="{C1B1BDB6-CE76-4A3C-954D-065BD48C6A93}" srcOrd="2" destOrd="0" parTransId="{07762082-EA44-421D-9B07-CD8E6DDDE901}" sibTransId="{6AC02015-004D-447E-AD3A-06C0DB0BA6B7}"/>
    <dgm:cxn modelId="{D1BBFFAE-EC40-4429-9F20-101B9D0A90F3}" type="presOf" srcId="{BDCA1E7F-6C3B-400A-8B4A-E074C9AF4DC3}" destId="{2D05F3CF-2339-4911-B403-AD9F326E75CD}" srcOrd="0" destOrd="0" presId="urn:microsoft.com/office/officeart/2008/layout/HexagonCluster"/>
    <dgm:cxn modelId="{18619127-9E6B-42F6-BE95-2AA1B077884A}" type="presOf" srcId="{FC711E3E-C059-4D15-BC61-DDE611CC799D}" destId="{2A4DA844-49E2-4163-B9D7-5494A3948A93}" srcOrd="0" destOrd="0" presId="urn:microsoft.com/office/officeart/2008/layout/HexagonCluster"/>
    <dgm:cxn modelId="{6C9A58A7-996A-4C1E-9FF2-B9E619A5EA2D}" type="presParOf" srcId="{E84B8433-26AE-48CD-8622-6E9302241053}" destId="{6B0F56B9-0868-4D9E-A327-8BE3FF62C5DD}" srcOrd="0" destOrd="0" presId="urn:microsoft.com/office/officeart/2008/layout/HexagonCluster"/>
    <dgm:cxn modelId="{490E1881-1BE8-4DB3-B5B1-9B2B0544FDF2}" type="presParOf" srcId="{6B0F56B9-0868-4D9E-A327-8BE3FF62C5DD}" destId="{A1A0FCF7-D8C0-44CB-BF3D-1FF5EF03887A}" srcOrd="0" destOrd="0" presId="urn:microsoft.com/office/officeart/2008/layout/HexagonCluster"/>
    <dgm:cxn modelId="{0603A0F6-03E3-4C4C-A2FF-DA8E0CB3B35F}" type="presParOf" srcId="{E84B8433-26AE-48CD-8622-6E9302241053}" destId="{1AA95415-8CE3-4BE3-AED4-C048BB12ED31}" srcOrd="1" destOrd="0" presId="urn:microsoft.com/office/officeart/2008/layout/HexagonCluster"/>
    <dgm:cxn modelId="{3BDA4D62-CF78-4545-9B2C-D40BDD4BE569}" type="presParOf" srcId="{1AA95415-8CE3-4BE3-AED4-C048BB12ED31}" destId="{8ED3222E-C345-49DA-BBFB-BA365CB1E721}" srcOrd="0" destOrd="0" presId="urn:microsoft.com/office/officeart/2008/layout/HexagonCluster"/>
    <dgm:cxn modelId="{BEB637FB-AEF4-4166-9E01-BD8E17E024CF}" type="presParOf" srcId="{E84B8433-26AE-48CD-8622-6E9302241053}" destId="{626786AF-05EF-48AD-9D5C-52E112C2D1BD}" srcOrd="2" destOrd="0" presId="urn:microsoft.com/office/officeart/2008/layout/HexagonCluster"/>
    <dgm:cxn modelId="{34F68B17-6E3A-40A6-A79C-52DC815AF245}" type="presParOf" srcId="{626786AF-05EF-48AD-9D5C-52E112C2D1BD}" destId="{A65CC071-5D07-4548-94AD-8B10D766D0A6}" srcOrd="0" destOrd="0" presId="urn:microsoft.com/office/officeart/2008/layout/HexagonCluster"/>
    <dgm:cxn modelId="{26AEEBA5-66FF-41E3-BDA2-60C225A18B95}" type="presParOf" srcId="{E84B8433-26AE-48CD-8622-6E9302241053}" destId="{D3BB2253-0D7A-4A16-A56D-9957CD8868B7}" srcOrd="3" destOrd="0" presId="urn:microsoft.com/office/officeart/2008/layout/HexagonCluster"/>
    <dgm:cxn modelId="{2F7121B0-DAC5-4F6A-97A9-A99589355BCF}" type="presParOf" srcId="{D3BB2253-0D7A-4A16-A56D-9957CD8868B7}" destId="{272714A9-BE76-43C9-8238-15681EB67C5A}" srcOrd="0" destOrd="0" presId="urn:microsoft.com/office/officeart/2008/layout/HexagonCluster"/>
    <dgm:cxn modelId="{AD59C415-75B0-46CB-BD40-9EE80346890A}" type="presParOf" srcId="{E84B8433-26AE-48CD-8622-6E9302241053}" destId="{947F4024-8751-4DC3-B3E1-5A4E308034D5}" srcOrd="4" destOrd="0" presId="urn:microsoft.com/office/officeart/2008/layout/HexagonCluster"/>
    <dgm:cxn modelId="{6C170724-BA0B-4DAF-804E-A37A76963E8C}" type="presParOf" srcId="{947F4024-8751-4DC3-B3E1-5A4E308034D5}" destId="{2A4DA844-49E2-4163-B9D7-5494A3948A93}" srcOrd="0" destOrd="0" presId="urn:microsoft.com/office/officeart/2008/layout/HexagonCluster"/>
    <dgm:cxn modelId="{1215CE70-E049-4CBF-BEEB-8BDC55FF67AB}" type="presParOf" srcId="{E84B8433-26AE-48CD-8622-6E9302241053}" destId="{96AB6B78-5918-4EA1-9922-57EB730C5F32}" srcOrd="5" destOrd="0" presId="urn:microsoft.com/office/officeart/2008/layout/HexagonCluster"/>
    <dgm:cxn modelId="{A975C5AC-2470-4959-9796-57E06DE0DC6C}" type="presParOf" srcId="{96AB6B78-5918-4EA1-9922-57EB730C5F32}" destId="{A5A7C495-4B73-4242-B2C4-11FB3EC762C4}" srcOrd="0" destOrd="0" presId="urn:microsoft.com/office/officeart/2008/layout/HexagonCluster"/>
    <dgm:cxn modelId="{6D5B479F-3160-4018-AD35-B5819CA78319}" type="presParOf" srcId="{E84B8433-26AE-48CD-8622-6E9302241053}" destId="{2CC7B683-1427-49FB-AF10-F6D5C1CFCA98}" srcOrd="6" destOrd="0" presId="urn:microsoft.com/office/officeart/2008/layout/HexagonCluster"/>
    <dgm:cxn modelId="{1B0057C8-3AF7-4BFF-93D6-26D2131426D3}" type="presParOf" srcId="{2CC7B683-1427-49FB-AF10-F6D5C1CFCA98}" destId="{2D05F3CF-2339-4911-B403-AD9F326E75CD}" srcOrd="0" destOrd="0" presId="urn:microsoft.com/office/officeart/2008/layout/HexagonCluster"/>
    <dgm:cxn modelId="{A65EFD6B-015C-4105-BC30-E9812EE3C357}" type="presParOf" srcId="{E84B8433-26AE-48CD-8622-6E9302241053}" destId="{71DB5E84-44B3-4B64-9E91-D6BBB17BC651}" srcOrd="7" destOrd="0" presId="urn:microsoft.com/office/officeart/2008/layout/HexagonCluster"/>
    <dgm:cxn modelId="{B77B1E62-62B6-4FCA-BAF5-6AF2D8775DF9}" type="presParOf" srcId="{71DB5E84-44B3-4B64-9E91-D6BBB17BC651}" destId="{4D8FEA04-415D-406C-A3A3-1C619479F60A}" srcOrd="0" destOrd="0" presId="urn:microsoft.com/office/officeart/2008/layout/HexagonCluster"/>
    <dgm:cxn modelId="{F45DBD9E-3E63-4497-9B3E-B6501FACCDE3}" type="presParOf" srcId="{E84B8433-26AE-48CD-8622-6E9302241053}" destId="{BC67D1C8-FB9E-40DB-8152-C7B16A11CA28}" srcOrd="8" destOrd="0" presId="urn:microsoft.com/office/officeart/2008/layout/HexagonCluster"/>
    <dgm:cxn modelId="{5AB927AA-292D-46F2-A05A-2731CAAFFD4B}" type="presParOf" srcId="{BC67D1C8-FB9E-40DB-8152-C7B16A11CA28}" destId="{101D8430-B510-408E-8B0D-DED9ADAE000A}" srcOrd="0" destOrd="0" presId="urn:microsoft.com/office/officeart/2008/layout/HexagonCluster"/>
    <dgm:cxn modelId="{1E3640DE-80E0-44A7-92F6-0388D40CE366}" type="presParOf" srcId="{E84B8433-26AE-48CD-8622-6E9302241053}" destId="{8774F914-1006-4928-A90D-7658F9B7B8A1}" srcOrd="9" destOrd="0" presId="urn:microsoft.com/office/officeart/2008/layout/HexagonCluster"/>
    <dgm:cxn modelId="{49C2F90F-0D40-4B0F-A7F5-0C26FDA0C9D3}" type="presParOf" srcId="{8774F914-1006-4928-A90D-7658F9B7B8A1}" destId="{4A62EB1A-A01A-4509-A8A4-2605D5FB3A6E}" srcOrd="0" destOrd="0" presId="urn:microsoft.com/office/officeart/2008/layout/HexagonCluster"/>
    <dgm:cxn modelId="{63AA4627-0728-4B3D-BF32-684AA060D518}" type="presParOf" srcId="{E84B8433-26AE-48CD-8622-6E9302241053}" destId="{FB37F730-4781-434F-BC38-020A1C794361}" srcOrd="10" destOrd="0" presId="urn:microsoft.com/office/officeart/2008/layout/HexagonCluster"/>
    <dgm:cxn modelId="{C8E7000A-9F11-41E0-B848-81876B78D31A}" type="presParOf" srcId="{FB37F730-4781-434F-BC38-020A1C794361}" destId="{5C0F064F-BDA4-4767-984D-19824A9C6FD0}" srcOrd="0" destOrd="0" presId="urn:microsoft.com/office/officeart/2008/layout/HexagonCluster"/>
    <dgm:cxn modelId="{6B940538-C985-4C89-A3C4-7B14E8280A54}" type="presParOf" srcId="{E84B8433-26AE-48CD-8622-6E9302241053}" destId="{154C397F-3053-4573-8514-24B68B0543CE}" srcOrd="11" destOrd="0" presId="urn:microsoft.com/office/officeart/2008/layout/HexagonCluster"/>
    <dgm:cxn modelId="{FCF10F1B-0891-4081-B405-04FB0ACE0A14}" type="presParOf" srcId="{154C397F-3053-4573-8514-24B68B0543CE}" destId="{0376B46F-FDEE-46D4-825C-D388A628AA2C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0FCF7-D8C0-44CB-BF3D-1FF5EF03887A}">
      <dsp:nvSpPr>
        <dsp:cNvPr id="0" name=""/>
        <dsp:cNvSpPr/>
      </dsp:nvSpPr>
      <dsp:spPr>
        <a:xfrm>
          <a:off x="688770" y="1333937"/>
          <a:ext cx="805763" cy="69470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/>
            <a:t>seguro</a:t>
          </a:r>
        </a:p>
      </dsp:txBody>
      <dsp:txXfrm>
        <a:off x="813809" y="1441743"/>
        <a:ext cx="555685" cy="479096"/>
      </dsp:txXfrm>
    </dsp:sp>
    <dsp:sp modelId="{8ED3222E-C345-49DA-BBFB-BA365CB1E721}">
      <dsp:nvSpPr>
        <dsp:cNvPr id="0" name=""/>
        <dsp:cNvSpPr/>
      </dsp:nvSpPr>
      <dsp:spPr>
        <a:xfrm>
          <a:off x="709703" y="1640637"/>
          <a:ext cx="94340" cy="8130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5CC071-5D07-4548-94AD-8B10D766D0A6}">
      <dsp:nvSpPr>
        <dsp:cNvPr id="0" name=""/>
        <dsp:cNvSpPr/>
      </dsp:nvSpPr>
      <dsp:spPr>
        <a:xfrm>
          <a:off x="0" y="960795"/>
          <a:ext cx="805763" cy="69470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2714A9-BE76-43C9-8238-15681EB67C5A}">
      <dsp:nvSpPr>
        <dsp:cNvPr id="0" name=""/>
        <dsp:cNvSpPr/>
      </dsp:nvSpPr>
      <dsp:spPr>
        <a:xfrm>
          <a:off x="548550" y="1563732"/>
          <a:ext cx="94340" cy="8130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4DA844-49E2-4163-B9D7-5494A3948A93}">
      <dsp:nvSpPr>
        <dsp:cNvPr id="0" name=""/>
        <dsp:cNvSpPr/>
      </dsp:nvSpPr>
      <dsp:spPr>
        <a:xfrm>
          <a:off x="1375246" y="952535"/>
          <a:ext cx="805763" cy="69470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/>
            <a:t>mas</a:t>
          </a:r>
        </a:p>
      </dsp:txBody>
      <dsp:txXfrm>
        <a:off x="1500285" y="1060341"/>
        <a:ext cx="555685" cy="479096"/>
      </dsp:txXfrm>
    </dsp:sp>
    <dsp:sp modelId="{A5A7C495-4B73-4242-B2C4-11FB3EC762C4}">
      <dsp:nvSpPr>
        <dsp:cNvPr id="0" name=""/>
        <dsp:cNvSpPr/>
      </dsp:nvSpPr>
      <dsp:spPr>
        <a:xfrm>
          <a:off x="1926091" y="1554739"/>
          <a:ext cx="94340" cy="8130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5F3CF-2339-4911-B403-AD9F326E75CD}">
      <dsp:nvSpPr>
        <dsp:cNvPr id="0" name=""/>
        <dsp:cNvSpPr/>
      </dsp:nvSpPr>
      <dsp:spPr>
        <a:xfrm>
          <a:off x="2061723" y="1333937"/>
          <a:ext cx="805763" cy="69470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8FEA04-415D-406C-A3A3-1C619479F60A}">
      <dsp:nvSpPr>
        <dsp:cNvPr id="0" name=""/>
        <dsp:cNvSpPr/>
      </dsp:nvSpPr>
      <dsp:spPr>
        <a:xfrm>
          <a:off x="2082655" y="1640637"/>
          <a:ext cx="94340" cy="8130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1D8430-B510-408E-8B0D-DED9ADAE000A}">
      <dsp:nvSpPr>
        <dsp:cNvPr id="0" name=""/>
        <dsp:cNvSpPr/>
      </dsp:nvSpPr>
      <dsp:spPr>
        <a:xfrm>
          <a:off x="688770" y="572785"/>
          <a:ext cx="805763" cy="69470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/>
            <a:t>Mucho</a:t>
          </a:r>
        </a:p>
      </dsp:txBody>
      <dsp:txXfrm>
        <a:off x="813809" y="680591"/>
        <a:ext cx="555685" cy="479096"/>
      </dsp:txXfrm>
    </dsp:sp>
    <dsp:sp modelId="{4A62EB1A-A01A-4509-A8A4-2605D5FB3A6E}">
      <dsp:nvSpPr>
        <dsp:cNvPr id="0" name=""/>
        <dsp:cNvSpPr/>
      </dsp:nvSpPr>
      <dsp:spPr>
        <a:xfrm>
          <a:off x="1235026" y="587836"/>
          <a:ext cx="94340" cy="8130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0F064F-BDA4-4767-984D-19824A9C6FD0}">
      <dsp:nvSpPr>
        <dsp:cNvPr id="0" name=""/>
        <dsp:cNvSpPr/>
      </dsp:nvSpPr>
      <dsp:spPr>
        <a:xfrm>
          <a:off x="1375246" y="193219"/>
          <a:ext cx="805763" cy="69470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76B46F-FDEE-46D4-825C-D388A628AA2C}">
      <dsp:nvSpPr>
        <dsp:cNvPr id="0" name=""/>
        <dsp:cNvSpPr/>
      </dsp:nvSpPr>
      <dsp:spPr>
        <a:xfrm>
          <a:off x="1399046" y="498267"/>
          <a:ext cx="94340" cy="8130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83C0E-EFD7-4E08-93F1-C52293FFB430}">
      <dsp:nvSpPr>
        <dsp:cNvPr id="0" name=""/>
        <dsp:cNvSpPr/>
      </dsp:nvSpPr>
      <dsp:spPr>
        <a:xfrm>
          <a:off x="1523468" y="1058"/>
          <a:ext cx="4714875" cy="428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 dirty="0"/>
        </a:p>
      </dsp:txBody>
      <dsp:txXfrm>
        <a:off x="1523468" y="1058"/>
        <a:ext cx="4714875" cy="428625"/>
      </dsp:txXfrm>
    </dsp:sp>
    <dsp:sp modelId="{96C5AAFC-9ECE-463A-B30A-B35C78F7EA73}">
      <dsp:nvSpPr>
        <dsp:cNvPr id="0" name=""/>
        <dsp:cNvSpPr/>
      </dsp:nvSpPr>
      <dsp:spPr>
        <a:xfrm>
          <a:off x="1523468" y="429683"/>
          <a:ext cx="1103280" cy="873125"/>
        </a:xfrm>
        <a:prstGeom prst="chevron">
          <a:avLst>
            <a:gd name="adj" fmla="val 7061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2B792E-D9D1-429C-A42D-1ABFD49E591D}">
      <dsp:nvSpPr>
        <dsp:cNvPr id="0" name=""/>
        <dsp:cNvSpPr/>
      </dsp:nvSpPr>
      <dsp:spPr>
        <a:xfrm>
          <a:off x="2186170" y="429683"/>
          <a:ext cx="1103280" cy="873125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6ADF3A-C071-4131-B0F4-3FCA8FB2B28B}">
      <dsp:nvSpPr>
        <dsp:cNvPr id="0" name=""/>
        <dsp:cNvSpPr/>
      </dsp:nvSpPr>
      <dsp:spPr>
        <a:xfrm>
          <a:off x="2849395" y="429683"/>
          <a:ext cx="1103280" cy="873125"/>
        </a:xfrm>
        <a:prstGeom prst="chevron">
          <a:avLst>
            <a:gd name="adj" fmla="val 7061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4725D3-C3D8-493F-A6F6-C20A166C8595}">
      <dsp:nvSpPr>
        <dsp:cNvPr id="0" name=""/>
        <dsp:cNvSpPr/>
      </dsp:nvSpPr>
      <dsp:spPr>
        <a:xfrm>
          <a:off x="3512097" y="429683"/>
          <a:ext cx="1103280" cy="873125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CD9F3-0197-4C50-83F4-14CAF934BCF1}">
      <dsp:nvSpPr>
        <dsp:cNvPr id="0" name=""/>
        <dsp:cNvSpPr/>
      </dsp:nvSpPr>
      <dsp:spPr>
        <a:xfrm>
          <a:off x="4175323" y="429683"/>
          <a:ext cx="1103280" cy="873125"/>
        </a:xfrm>
        <a:prstGeom prst="chevron">
          <a:avLst>
            <a:gd name="adj" fmla="val 7061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57F9CF-59F9-4E6A-AF68-4938FEDA123D}">
      <dsp:nvSpPr>
        <dsp:cNvPr id="0" name=""/>
        <dsp:cNvSpPr/>
      </dsp:nvSpPr>
      <dsp:spPr>
        <a:xfrm>
          <a:off x="4838025" y="429683"/>
          <a:ext cx="1103280" cy="873125"/>
        </a:xfrm>
        <a:prstGeom prst="chevron">
          <a:avLst>
            <a:gd name="adj" fmla="val 7061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16141D-205E-4410-B551-BFB787BFB084}">
      <dsp:nvSpPr>
        <dsp:cNvPr id="0" name=""/>
        <dsp:cNvSpPr/>
      </dsp:nvSpPr>
      <dsp:spPr>
        <a:xfrm>
          <a:off x="5501251" y="429683"/>
          <a:ext cx="1103280" cy="873125"/>
        </a:xfrm>
        <a:prstGeom prst="chevron">
          <a:avLst>
            <a:gd name="adj" fmla="val 7061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1AB182-1C4C-4C9E-AAD0-809E30DAD322}">
      <dsp:nvSpPr>
        <dsp:cNvPr id="0" name=""/>
        <dsp:cNvSpPr/>
      </dsp:nvSpPr>
      <dsp:spPr>
        <a:xfrm>
          <a:off x="1523468" y="516995"/>
          <a:ext cx="4776168" cy="698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0" i="0" kern="1200" dirty="0"/>
            <a:t>Mejora continua de la seguridad</a:t>
          </a:r>
          <a:endParaRPr lang="es-ES" sz="2600" kern="1200" dirty="0"/>
        </a:p>
      </dsp:txBody>
      <dsp:txXfrm>
        <a:off x="1523468" y="516995"/>
        <a:ext cx="4776168" cy="698500"/>
      </dsp:txXfrm>
    </dsp:sp>
    <dsp:sp modelId="{C7BEBB29-BB38-4305-A528-0C3F798A4DF5}">
      <dsp:nvSpPr>
        <dsp:cNvPr id="0" name=""/>
        <dsp:cNvSpPr/>
      </dsp:nvSpPr>
      <dsp:spPr>
        <a:xfrm>
          <a:off x="1523468" y="1372658"/>
          <a:ext cx="4714875" cy="428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/>
        </a:p>
      </dsp:txBody>
      <dsp:txXfrm>
        <a:off x="1523468" y="1372658"/>
        <a:ext cx="4714875" cy="428625"/>
      </dsp:txXfrm>
    </dsp:sp>
    <dsp:sp modelId="{051A2FA1-E6D0-42F8-ACB4-268BE5B050B0}">
      <dsp:nvSpPr>
        <dsp:cNvPr id="0" name=""/>
        <dsp:cNvSpPr/>
      </dsp:nvSpPr>
      <dsp:spPr>
        <a:xfrm>
          <a:off x="1523468" y="1801283"/>
          <a:ext cx="1103280" cy="873125"/>
        </a:xfrm>
        <a:prstGeom prst="chevron">
          <a:avLst>
            <a:gd name="adj" fmla="val 7061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4A2DD-1343-43A2-99BF-0F9FAA6ED15C}">
      <dsp:nvSpPr>
        <dsp:cNvPr id="0" name=""/>
        <dsp:cNvSpPr/>
      </dsp:nvSpPr>
      <dsp:spPr>
        <a:xfrm>
          <a:off x="2186170" y="1801283"/>
          <a:ext cx="1103280" cy="873125"/>
        </a:xfrm>
        <a:prstGeom prst="chevron">
          <a:avLst>
            <a:gd name="adj" fmla="val 7061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EF42B3-B435-4808-B19E-69BC1B6C7C09}">
      <dsp:nvSpPr>
        <dsp:cNvPr id="0" name=""/>
        <dsp:cNvSpPr/>
      </dsp:nvSpPr>
      <dsp:spPr>
        <a:xfrm>
          <a:off x="2849395" y="1801283"/>
          <a:ext cx="1103280" cy="873125"/>
        </a:xfrm>
        <a:prstGeom prst="chevron">
          <a:avLst>
            <a:gd name="adj" fmla="val 7061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D45025-B839-49AC-9FA1-17804FDBEC7A}">
      <dsp:nvSpPr>
        <dsp:cNvPr id="0" name=""/>
        <dsp:cNvSpPr/>
      </dsp:nvSpPr>
      <dsp:spPr>
        <a:xfrm>
          <a:off x="3512097" y="1801283"/>
          <a:ext cx="1103280" cy="873125"/>
        </a:xfrm>
        <a:prstGeom prst="chevron">
          <a:avLst>
            <a:gd name="adj" fmla="val 7061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CF5753-4E99-4513-AB14-0F55582AD5ED}">
      <dsp:nvSpPr>
        <dsp:cNvPr id="0" name=""/>
        <dsp:cNvSpPr/>
      </dsp:nvSpPr>
      <dsp:spPr>
        <a:xfrm>
          <a:off x="4175323" y="1801283"/>
          <a:ext cx="1103280" cy="873125"/>
        </a:xfrm>
        <a:prstGeom prst="chevron">
          <a:avLst>
            <a:gd name="adj" fmla="val 7061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964B6-25F4-46CE-8478-4EE7D8545339}">
      <dsp:nvSpPr>
        <dsp:cNvPr id="0" name=""/>
        <dsp:cNvSpPr/>
      </dsp:nvSpPr>
      <dsp:spPr>
        <a:xfrm>
          <a:off x="4838025" y="1801283"/>
          <a:ext cx="1103280" cy="873125"/>
        </a:xfrm>
        <a:prstGeom prst="chevron">
          <a:avLst>
            <a:gd name="adj" fmla="val 7061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8739C0-2569-4045-9A41-122BE2897995}">
      <dsp:nvSpPr>
        <dsp:cNvPr id="0" name=""/>
        <dsp:cNvSpPr/>
      </dsp:nvSpPr>
      <dsp:spPr>
        <a:xfrm>
          <a:off x="5501251" y="1801283"/>
          <a:ext cx="1103280" cy="873125"/>
        </a:xfrm>
        <a:prstGeom prst="chevron">
          <a:avLst>
            <a:gd name="adj" fmla="val 7061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CBEA14-B86F-4579-B5D2-C76E5B510077}">
      <dsp:nvSpPr>
        <dsp:cNvPr id="0" name=""/>
        <dsp:cNvSpPr/>
      </dsp:nvSpPr>
      <dsp:spPr>
        <a:xfrm>
          <a:off x="1523468" y="1888595"/>
          <a:ext cx="4776168" cy="698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0" i="0" kern="1200" dirty="0"/>
            <a:t>Detección temprana de amenazas</a:t>
          </a:r>
          <a:endParaRPr lang="es-ES" sz="2600" kern="1200" dirty="0"/>
        </a:p>
      </dsp:txBody>
      <dsp:txXfrm>
        <a:off x="1523468" y="1888595"/>
        <a:ext cx="4776168" cy="698500"/>
      </dsp:txXfrm>
    </dsp:sp>
    <dsp:sp modelId="{53180C06-D91C-492C-B360-1605116C1169}">
      <dsp:nvSpPr>
        <dsp:cNvPr id="0" name=""/>
        <dsp:cNvSpPr/>
      </dsp:nvSpPr>
      <dsp:spPr>
        <a:xfrm>
          <a:off x="1523468" y="2744258"/>
          <a:ext cx="4714875" cy="428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 dirty="0"/>
        </a:p>
      </dsp:txBody>
      <dsp:txXfrm>
        <a:off x="1523468" y="2744258"/>
        <a:ext cx="4714875" cy="428625"/>
      </dsp:txXfrm>
    </dsp:sp>
    <dsp:sp modelId="{3717F54F-E7B2-406E-9931-43E36BB3D19B}">
      <dsp:nvSpPr>
        <dsp:cNvPr id="0" name=""/>
        <dsp:cNvSpPr/>
      </dsp:nvSpPr>
      <dsp:spPr>
        <a:xfrm>
          <a:off x="1523468" y="3172883"/>
          <a:ext cx="1103280" cy="873125"/>
        </a:xfrm>
        <a:prstGeom prst="chevron">
          <a:avLst>
            <a:gd name="adj" fmla="val 7061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130276-4BE5-412D-BFB8-16BC66B813AA}">
      <dsp:nvSpPr>
        <dsp:cNvPr id="0" name=""/>
        <dsp:cNvSpPr/>
      </dsp:nvSpPr>
      <dsp:spPr>
        <a:xfrm>
          <a:off x="2186170" y="3172883"/>
          <a:ext cx="1103280" cy="873125"/>
        </a:xfrm>
        <a:prstGeom prst="chevron">
          <a:avLst>
            <a:gd name="adj" fmla="val 7061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46E361-B01D-443F-913A-E4BB592B7F27}">
      <dsp:nvSpPr>
        <dsp:cNvPr id="0" name=""/>
        <dsp:cNvSpPr/>
      </dsp:nvSpPr>
      <dsp:spPr>
        <a:xfrm>
          <a:off x="2849395" y="3172883"/>
          <a:ext cx="1103280" cy="873125"/>
        </a:xfrm>
        <a:prstGeom prst="chevron">
          <a:avLst>
            <a:gd name="adj" fmla="val 7061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234353-0495-4210-8ABC-0C0F85DAFB03}">
      <dsp:nvSpPr>
        <dsp:cNvPr id="0" name=""/>
        <dsp:cNvSpPr/>
      </dsp:nvSpPr>
      <dsp:spPr>
        <a:xfrm>
          <a:off x="3512097" y="3172883"/>
          <a:ext cx="1103280" cy="873125"/>
        </a:xfrm>
        <a:prstGeom prst="chevron">
          <a:avLst>
            <a:gd name="adj" fmla="val 7061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F463BD-0F81-4D61-8C92-3CD768A0AD89}">
      <dsp:nvSpPr>
        <dsp:cNvPr id="0" name=""/>
        <dsp:cNvSpPr/>
      </dsp:nvSpPr>
      <dsp:spPr>
        <a:xfrm>
          <a:off x="4175323" y="3172883"/>
          <a:ext cx="1103280" cy="873125"/>
        </a:xfrm>
        <a:prstGeom prst="chevron">
          <a:avLst>
            <a:gd name="adj" fmla="val 7061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2F1B23-E97D-45FA-A5AF-723A431765CE}">
      <dsp:nvSpPr>
        <dsp:cNvPr id="0" name=""/>
        <dsp:cNvSpPr/>
      </dsp:nvSpPr>
      <dsp:spPr>
        <a:xfrm>
          <a:off x="4838025" y="3172883"/>
          <a:ext cx="1103280" cy="873125"/>
        </a:xfrm>
        <a:prstGeom prst="chevron">
          <a:avLst>
            <a:gd name="adj" fmla="val 7061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A9556B-47B5-4DF2-B761-066E82EBB24F}">
      <dsp:nvSpPr>
        <dsp:cNvPr id="0" name=""/>
        <dsp:cNvSpPr/>
      </dsp:nvSpPr>
      <dsp:spPr>
        <a:xfrm>
          <a:off x="5501251" y="3172883"/>
          <a:ext cx="1103280" cy="873125"/>
        </a:xfrm>
        <a:prstGeom prst="chevron">
          <a:avLst>
            <a:gd name="adj" fmla="val 7061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88A2DA-B670-47C6-87C2-295E71870B05}">
      <dsp:nvSpPr>
        <dsp:cNvPr id="0" name=""/>
        <dsp:cNvSpPr/>
      </dsp:nvSpPr>
      <dsp:spPr>
        <a:xfrm>
          <a:off x="1523468" y="3260196"/>
          <a:ext cx="4776168" cy="698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0" i="0" kern="1200" dirty="0"/>
            <a:t>Protección de datos sensibles</a:t>
          </a:r>
          <a:endParaRPr lang="es-ES" sz="2600" kern="1200" dirty="0"/>
        </a:p>
      </dsp:txBody>
      <dsp:txXfrm>
        <a:off x="1523468" y="3260196"/>
        <a:ext cx="4776168" cy="698500"/>
      </dsp:txXfrm>
    </dsp:sp>
    <dsp:sp modelId="{C43E26EB-F9DF-480D-A203-9B1EE3000DD8}">
      <dsp:nvSpPr>
        <dsp:cNvPr id="0" name=""/>
        <dsp:cNvSpPr/>
      </dsp:nvSpPr>
      <dsp:spPr>
        <a:xfrm>
          <a:off x="1523468" y="4115858"/>
          <a:ext cx="4714875" cy="428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 dirty="0"/>
        </a:p>
      </dsp:txBody>
      <dsp:txXfrm>
        <a:off x="1523468" y="4115858"/>
        <a:ext cx="4714875" cy="428625"/>
      </dsp:txXfrm>
    </dsp:sp>
    <dsp:sp modelId="{00979023-83DD-4C92-97F6-2BDED8156CCF}">
      <dsp:nvSpPr>
        <dsp:cNvPr id="0" name=""/>
        <dsp:cNvSpPr/>
      </dsp:nvSpPr>
      <dsp:spPr>
        <a:xfrm>
          <a:off x="1523468" y="4544483"/>
          <a:ext cx="1103280" cy="873125"/>
        </a:xfrm>
        <a:prstGeom prst="chevron">
          <a:avLst>
            <a:gd name="adj" fmla="val 7061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B8F92D-BD91-4791-A85E-519F873442D6}">
      <dsp:nvSpPr>
        <dsp:cNvPr id="0" name=""/>
        <dsp:cNvSpPr/>
      </dsp:nvSpPr>
      <dsp:spPr>
        <a:xfrm>
          <a:off x="2186170" y="4544483"/>
          <a:ext cx="1103280" cy="873125"/>
        </a:xfrm>
        <a:prstGeom prst="chevron">
          <a:avLst>
            <a:gd name="adj" fmla="val 7061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7E6405-A4C0-4478-A9A4-10416BCDBC1E}">
      <dsp:nvSpPr>
        <dsp:cNvPr id="0" name=""/>
        <dsp:cNvSpPr/>
      </dsp:nvSpPr>
      <dsp:spPr>
        <a:xfrm>
          <a:off x="2849395" y="4544483"/>
          <a:ext cx="1103280" cy="873125"/>
        </a:xfrm>
        <a:prstGeom prst="chevron">
          <a:avLst>
            <a:gd name="adj" fmla="val 7061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9AB4E3-2194-478C-94FB-66C8F3C82590}">
      <dsp:nvSpPr>
        <dsp:cNvPr id="0" name=""/>
        <dsp:cNvSpPr/>
      </dsp:nvSpPr>
      <dsp:spPr>
        <a:xfrm>
          <a:off x="3512097" y="4544483"/>
          <a:ext cx="1103280" cy="873125"/>
        </a:xfrm>
        <a:prstGeom prst="chevron">
          <a:avLst>
            <a:gd name="adj" fmla="val 7061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C29B8-5C32-48FE-9465-AB8F7015D88F}">
      <dsp:nvSpPr>
        <dsp:cNvPr id="0" name=""/>
        <dsp:cNvSpPr/>
      </dsp:nvSpPr>
      <dsp:spPr>
        <a:xfrm>
          <a:off x="4175323" y="4544483"/>
          <a:ext cx="1103280" cy="873125"/>
        </a:xfrm>
        <a:prstGeom prst="chevron">
          <a:avLst>
            <a:gd name="adj" fmla="val 7061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15200-A87A-40E7-A9D6-B4AB316E370E}">
      <dsp:nvSpPr>
        <dsp:cNvPr id="0" name=""/>
        <dsp:cNvSpPr/>
      </dsp:nvSpPr>
      <dsp:spPr>
        <a:xfrm>
          <a:off x="4838025" y="4544483"/>
          <a:ext cx="1103280" cy="873125"/>
        </a:xfrm>
        <a:prstGeom prst="chevron">
          <a:avLst>
            <a:gd name="adj" fmla="val 7061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3535F9-920F-4E58-935E-DDE867ACCEA9}">
      <dsp:nvSpPr>
        <dsp:cNvPr id="0" name=""/>
        <dsp:cNvSpPr/>
      </dsp:nvSpPr>
      <dsp:spPr>
        <a:xfrm>
          <a:off x="5501251" y="4544483"/>
          <a:ext cx="1103280" cy="873125"/>
        </a:xfrm>
        <a:prstGeom prst="chevron">
          <a:avLst>
            <a:gd name="adj" fmla="val 7061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BF2D55-6B29-43D9-B8D3-B97DD907A1C6}">
      <dsp:nvSpPr>
        <dsp:cNvPr id="0" name=""/>
        <dsp:cNvSpPr/>
      </dsp:nvSpPr>
      <dsp:spPr>
        <a:xfrm>
          <a:off x="1523468" y="4631796"/>
          <a:ext cx="4776168" cy="698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/>
            <a:t>Comercialización </a:t>
          </a:r>
        </a:p>
      </dsp:txBody>
      <dsp:txXfrm>
        <a:off x="1523468" y="4631796"/>
        <a:ext cx="4776168" cy="698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83C0E-EFD7-4E08-93F1-C52293FFB430}">
      <dsp:nvSpPr>
        <dsp:cNvPr id="0" name=""/>
        <dsp:cNvSpPr/>
      </dsp:nvSpPr>
      <dsp:spPr>
        <a:xfrm>
          <a:off x="1523468" y="1058"/>
          <a:ext cx="4714875" cy="428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 dirty="0"/>
        </a:p>
      </dsp:txBody>
      <dsp:txXfrm>
        <a:off x="1523468" y="1058"/>
        <a:ext cx="4714875" cy="428625"/>
      </dsp:txXfrm>
    </dsp:sp>
    <dsp:sp modelId="{96C5AAFC-9ECE-463A-B30A-B35C78F7EA73}">
      <dsp:nvSpPr>
        <dsp:cNvPr id="0" name=""/>
        <dsp:cNvSpPr/>
      </dsp:nvSpPr>
      <dsp:spPr>
        <a:xfrm>
          <a:off x="1523468" y="429683"/>
          <a:ext cx="1103280" cy="873125"/>
        </a:xfrm>
        <a:prstGeom prst="chevron">
          <a:avLst>
            <a:gd name="adj" fmla="val 7061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2B792E-D9D1-429C-A42D-1ABFD49E591D}">
      <dsp:nvSpPr>
        <dsp:cNvPr id="0" name=""/>
        <dsp:cNvSpPr/>
      </dsp:nvSpPr>
      <dsp:spPr>
        <a:xfrm>
          <a:off x="2186170" y="429683"/>
          <a:ext cx="1103280" cy="873125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6ADF3A-C071-4131-B0F4-3FCA8FB2B28B}">
      <dsp:nvSpPr>
        <dsp:cNvPr id="0" name=""/>
        <dsp:cNvSpPr/>
      </dsp:nvSpPr>
      <dsp:spPr>
        <a:xfrm>
          <a:off x="2849395" y="429683"/>
          <a:ext cx="1103280" cy="873125"/>
        </a:xfrm>
        <a:prstGeom prst="chevron">
          <a:avLst>
            <a:gd name="adj" fmla="val 7061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4725D3-C3D8-493F-A6F6-C20A166C8595}">
      <dsp:nvSpPr>
        <dsp:cNvPr id="0" name=""/>
        <dsp:cNvSpPr/>
      </dsp:nvSpPr>
      <dsp:spPr>
        <a:xfrm>
          <a:off x="3512097" y="429683"/>
          <a:ext cx="1103280" cy="873125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CD9F3-0197-4C50-83F4-14CAF934BCF1}">
      <dsp:nvSpPr>
        <dsp:cNvPr id="0" name=""/>
        <dsp:cNvSpPr/>
      </dsp:nvSpPr>
      <dsp:spPr>
        <a:xfrm>
          <a:off x="4175323" y="429683"/>
          <a:ext cx="1103280" cy="873125"/>
        </a:xfrm>
        <a:prstGeom prst="chevron">
          <a:avLst>
            <a:gd name="adj" fmla="val 7061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57F9CF-59F9-4E6A-AF68-4938FEDA123D}">
      <dsp:nvSpPr>
        <dsp:cNvPr id="0" name=""/>
        <dsp:cNvSpPr/>
      </dsp:nvSpPr>
      <dsp:spPr>
        <a:xfrm>
          <a:off x="4838025" y="429683"/>
          <a:ext cx="1103280" cy="873125"/>
        </a:xfrm>
        <a:prstGeom prst="chevron">
          <a:avLst>
            <a:gd name="adj" fmla="val 7061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16141D-205E-4410-B551-BFB787BFB084}">
      <dsp:nvSpPr>
        <dsp:cNvPr id="0" name=""/>
        <dsp:cNvSpPr/>
      </dsp:nvSpPr>
      <dsp:spPr>
        <a:xfrm>
          <a:off x="5501251" y="429683"/>
          <a:ext cx="1103280" cy="873125"/>
        </a:xfrm>
        <a:prstGeom prst="chevron">
          <a:avLst>
            <a:gd name="adj" fmla="val 7061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1AB182-1C4C-4C9E-AAD0-809E30DAD322}">
      <dsp:nvSpPr>
        <dsp:cNvPr id="0" name=""/>
        <dsp:cNvSpPr/>
      </dsp:nvSpPr>
      <dsp:spPr>
        <a:xfrm>
          <a:off x="1523468" y="516995"/>
          <a:ext cx="4776168" cy="698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0" i="0" kern="1200" dirty="0"/>
            <a:t>Fortalecer la seguridad de los servicios de cara a internet.</a:t>
          </a:r>
          <a:endParaRPr lang="es-ES" sz="2100" kern="1200" dirty="0"/>
        </a:p>
      </dsp:txBody>
      <dsp:txXfrm>
        <a:off x="1523468" y="516995"/>
        <a:ext cx="4776168" cy="698500"/>
      </dsp:txXfrm>
    </dsp:sp>
    <dsp:sp modelId="{C7BEBB29-BB38-4305-A528-0C3F798A4DF5}">
      <dsp:nvSpPr>
        <dsp:cNvPr id="0" name=""/>
        <dsp:cNvSpPr/>
      </dsp:nvSpPr>
      <dsp:spPr>
        <a:xfrm>
          <a:off x="1523468" y="1372658"/>
          <a:ext cx="4714875" cy="428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/>
        </a:p>
      </dsp:txBody>
      <dsp:txXfrm>
        <a:off x="1523468" y="1372658"/>
        <a:ext cx="4714875" cy="428625"/>
      </dsp:txXfrm>
    </dsp:sp>
    <dsp:sp modelId="{051A2FA1-E6D0-42F8-ACB4-268BE5B050B0}">
      <dsp:nvSpPr>
        <dsp:cNvPr id="0" name=""/>
        <dsp:cNvSpPr/>
      </dsp:nvSpPr>
      <dsp:spPr>
        <a:xfrm>
          <a:off x="1523468" y="1801283"/>
          <a:ext cx="1103280" cy="873125"/>
        </a:xfrm>
        <a:prstGeom prst="chevron">
          <a:avLst>
            <a:gd name="adj" fmla="val 7061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4A2DD-1343-43A2-99BF-0F9FAA6ED15C}">
      <dsp:nvSpPr>
        <dsp:cNvPr id="0" name=""/>
        <dsp:cNvSpPr/>
      </dsp:nvSpPr>
      <dsp:spPr>
        <a:xfrm>
          <a:off x="2186170" y="1801283"/>
          <a:ext cx="1103280" cy="873125"/>
        </a:xfrm>
        <a:prstGeom prst="chevron">
          <a:avLst>
            <a:gd name="adj" fmla="val 7061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EF42B3-B435-4808-B19E-69BC1B6C7C09}">
      <dsp:nvSpPr>
        <dsp:cNvPr id="0" name=""/>
        <dsp:cNvSpPr/>
      </dsp:nvSpPr>
      <dsp:spPr>
        <a:xfrm>
          <a:off x="2849395" y="1801283"/>
          <a:ext cx="1103280" cy="873125"/>
        </a:xfrm>
        <a:prstGeom prst="chevron">
          <a:avLst>
            <a:gd name="adj" fmla="val 7061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D45025-B839-49AC-9FA1-17804FDBEC7A}">
      <dsp:nvSpPr>
        <dsp:cNvPr id="0" name=""/>
        <dsp:cNvSpPr/>
      </dsp:nvSpPr>
      <dsp:spPr>
        <a:xfrm>
          <a:off x="3512097" y="1801283"/>
          <a:ext cx="1103280" cy="873125"/>
        </a:xfrm>
        <a:prstGeom prst="chevron">
          <a:avLst>
            <a:gd name="adj" fmla="val 7061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CF5753-4E99-4513-AB14-0F55582AD5ED}">
      <dsp:nvSpPr>
        <dsp:cNvPr id="0" name=""/>
        <dsp:cNvSpPr/>
      </dsp:nvSpPr>
      <dsp:spPr>
        <a:xfrm>
          <a:off x="4175323" y="1801283"/>
          <a:ext cx="1103280" cy="873125"/>
        </a:xfrm>
        <a:prstGeom prst="chevron">
          <a:avLst>
            <a:gd name="adj" fmla="val 7061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964B6-25F4-46CE-8478-4EE7D8545339}">
      <dsp:nvSpPr>
        <dsp:cNvPr id="0" name=""/>
        <dsp:cNvSpPr/>
      </dsp:nvSpPr>
      <dsp:spPr>
        <a:xfrm>
          <a:off x="4838025" y="1801283"/>
          <a:ext cx="1103280" cy="873125"/>
        </a:xfrm>
        <a:prstGeom prst="chevron">
          <a:avLst>
            <a:gd name="adj" fmla="val 7061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8739C0-2569-4045-9A41-122BE2897995}">
      <dsp:nvSpPr>
        <dsp:cNvPr id="0" name=""/>
        <dsp:cNvSpPr/>
      </dsp:nvSpPr>
      <dsp:spPr>
        <a:xfrm>
          <a:off x="5501251" y="1801283"/>
          <a:ext cx="1103280" cy="873125"/>
        </a:xfrm>
        <a:prstGeom prst="chevron">
          <a:avLst>
            <a:gd name="adj" fmla="val 7061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CBEA14-B86F-4579-B5D2-C76E5B510077}">
      <dsp:nvSpPr>
        <dsp:cNvPr id="0" name=""/>
        <dsp:cNvSpPr/>
      </dsp:nvSpPr>
      <dsp:spPr>
        <a:xfrm>
          <a:off x="1523468" y="1888595"/>
          <a:ext cx="4776168" cy="698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0" i="0" kern="1200" dirty="0"/>
            <a:t>Obtención de métricas de los posibles atacantes.</a:t>
          </a:r>
          <a:endParaRPr lang="es-ES" sz="2100" kern="1200" dirty="0"/>
        </a:p>
      </dsp:txBody>
      <dsp:txXfrm>
        <a:off x="1523468" y="1888595"/>
        <a:ext cx="4776168" cy="698500"/>
      </dsp:txXfrm>
    </dsp:sp>
    <dsp:sp modelId="{53180C06-D91C-492C-B360-1605116C1169}">
      <dsp:nvSpPr>
        <dsp:cNvPr id="0" name=""/>
        <dsp:cNvSpPr/>
      </dsp:nvSpPr>
      <dsp:spPr>
        <a:xfrm>
          <a:off x="1523468" y="2744258"/>
          <a:ext cx="4714875" cy="428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 dirty="0"/>
        </a:p>
      </dsp:txBody>
      <dsp:txXfrm>
        <a:off x="1523468" y="2744258"/>
        <a:ext cx="4714875" cy="428625"/>
      </dsp:txXfrm>
    </dsp:sp>
    <dsp:sp modelId="{3717F54F-E7B2-406E-9931-43E36BB3D19B}">
      <dsp:nvSpPr>
        <dsp:cNvPr id="0" name=""/>
        <dsp:cNvSpPr/>
      </dsp:nvSpPr>
      <dsp:spPr>
        <a:xfrm>
          <a:off x="1523468" y="3172883"/>
          <a:ext cx="1103280" cy="873125"/>
        </a:xfrm>
        <a:prstGeom prst="chevron">
          <a:avLst>
            <a:gd name="adj" fmla="val 7061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130276-4BE5-412D-BFB8-16BC66B813AA}">
      <dsp:nvSpPr>
        <dsp:cNvPr id="0" name=""/>
        <dsp:cNvSpPr/>
      </dsp:nvSpPr>
      <dsp:spPr>
        <a:xfrm>
          <a:off x="2186170" y="3172883"/>
          <a:ext cx="1103280" cy="873125"/>
        </a:xfrm>
        <a:prstGeom prst="chevron">
          <a:avLst>
            <a:gd name="adj" fmla="val 7061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46E361-B01D-443F-913A-E4BB592B7F27}">
      <dsp:nvSpPr>
        <dsp:cNvPr id="0" name=""/>
        <dsp:cNvSpPr/>
      </dsp:nvSpPr>
      <dsp:spPr>
        <a:xfrm>
          <a:off x="2849395" y="3172883"/>
          <a:ext cx="1103280" cy="873125"/>
        </a:xfrm>
        <a:prstGeom prst="chevron">
          <a:avLst>
            <a:gd name="adj" fmla="val 7061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234353-0495-4210-8ABC-0C0F85DAFB03}">
      <dsp:nvSpPr>
        <dsp:cNvPr id="0" name=""/>
        <dsp:cNvSpPr/>
      </dsp:nvSpPr>
      <dsp:spPr>
        <a:xfrm>
          <a:off x="3512097" y="3172883"/>
          <a:ext cx="1103280" cy="873125"/>
        </a:xfrm>
        <a:prstGeom prst="chevron">
          <a:avLst>
            <a:gd name="adj" fmla="val 7061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F463BD-0F81-4D61-8C92-3CD768A0AD89}">
      <dsp:nvSpPr>
        <dsp:cNvPr id="0" name=""/>
        <dsp:cNvSpPr/>
      </dsp:nvSpPr>
      <dsp:spPr>
        <a:xfrm>
          <a:off x="4175323" y="3172883"/>
          <a:ext cx="1103280" cy="873125"/>
        </a:xfrm>
        <a:prstGeom prst="chevron">
          <a:avLst>
            <a:gd name="adj" fmla="val 7061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2F1B23-E97D-45FA-A5AF-723A431765CE}">
      <dsp:nvSpPr>
        <dsp:cNvPr id="0" name=""/>
        <dsp:cNvSpPr/>
      </dsp:nvSpPr>
      <dsp:spPr>
        <a:xfrm>
          <a:off x="4838025" y="3172883"/>
          <a:ext cx="1103280" cy="873125"/>
        </a:xfrm>
        <a:prstGeom prst="chevron">
          <a:avLst>
            <a:gd name="adj" fmla="val 7061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A9556B-47B5-4DF2-B761-066E82EBB24F}">
      <dsp:nvSpPr>
        <dsp:cNvPr id="0" name=""/>
        <dsp:cNvSpPr/>
      </dsp:nvSpPr>
      <dsp:spPr>
        <a:xfrm>
          <a:off x="5501251" y="3172883"/>
          <a:ext cx="1103280" cy="873125"/>
        </a:xfrm>
        <a:prstGeom prst="chevron">
          <a:avLst>
            <a:gd name="adj" fmla="val 7061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88A2DA-B670-47C6-87C2-295E71870B05}">
      <dsp:nvSpPr>
        <dsp:cNvPr id="0" name=""/>
        <dsp:cNvSpPr/>
      </dsp:nvSpPr>
      <dsp:spPr>
        <a:xfrm>
          <a:off x="1523468" y="3260196"/>
          <a:ext cx="4776168" cy="698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Incrementa las capacidades de detección y protección del SSRED.</a:t>
          </a:r>
        </a:p>
      </dsp:txBody>
      <dsp:txXfrm>
        <a:off x="1523468" y="3260196"/>
        <a:ext cx="4776168" cy="698500"/>
      </dsp:txXfrm>
    </dsp:sp>
    <dsp:sp modelId="{C43E26EB-F9DF-480D-A203-9B1EE3000DD8}">
      <dsp:nvSpPr>
        <dsp:cNvPr id="0" name=""/>
        <dsp:cNvSpPr/>
      </dsp:nvSpPr>
      <dsp:spPr>
        <a:xfrm>
          <a:off x="1523468" y="4115858"/>
          <a:ext cx="4714875" cy="428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 dirty="0"/>
        </a:p>
      </dsp:txBody>
      <dsp:txXfrm>
        <a:off x="1523468" y="4115858"/>
        <a:ext cx="4714875" cy="428625"/>
      </dsp:txXfrm>
    </dsp:sp>
    <dsp:sp modelId="{00979023-83DD-4C92-97F6-2BDED8156CCF}">
      <dsp:nvSpPr>
        <dsp:cNvPr id="0" name=""/>
        <dsp:cNvSpPr/>
      </dsp:nvSpPr>
      <dsp:spPr>
        <a:xfrm>
          <a:off x="1523468" y="4544483"/>
          <a:ext cx="1103280" cy="873125"/>
        </a:xfrm>
        <a:prstGeom prst="chevron">
          <a:avLst>
            <a:gd name="adj" fmla="val 7061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B8F92D-BD91-4791-A85E-519F873442D6}">
      <dsp:nvSpPr>
        <dsp:cNvPr id="0" name=""/>
        <dsp:cNvSpPr/>
      </dsp:nvSpPr>
      <dsp:spPr>
        <a:xfrm>
          <a:off x="2186170" y="4544483"/>
          <a:ext cx="1103280" cy="873125"/>
        </a:xfrm>
        <a:prstGeom prst="chevron">
          <a:avLst>
            <a:gd name="adj" fmla="val 7061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7E6405-A4C0-4478-A9A4-10416BCDBC1E}">
      <dsp:nvSpPr>
        <dsp:cNvPr id="0" name=""/>
        <dsp:cNvSpPr/>
      </dsp:nvSpPr>
      <dsp:spPr>
        <a:xfrm>
          <a:off x="2849395" y="4544483"/>
          <a:ext cx="1103280" cy="873125"/>
        </a:xfrm>
        <a:prstGeom prst="chevron">
          <a:avLst>
            <a:gd name="adj" fmla="val 7061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9AB4E3-2194-478C-94FB-66C8F3C82590}">
      <dsp:nvSpPr>
        <dsp:cNvPr id="0" name=""/>
        <dsp:cNvSpPr/>
      </dsp:nvSpPr>
      <dsp:spPr>
        <a:xfrm>
          <a:off x="3512097" y="4544483"/>
          <a:ext cx="1103280" cy="873125"/>
        </a:xfrm>
        <a:prstGeom prst="chevron">
          <a:avLst>
            <a:gd name="adj" fmla="val 7061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C29B8-5C32-48FE-9465-AB8F7015D88F}">
      <dsp:nvSpPr>
        <dsp:cNvPr id="0" name=""/>
        <dsp:cNvSpPr/>
      </dsp:nvSpPr>
      <dsp:spPr>
        <a:xfrm>
          <a:off x="4175323" y="4544483"/>
          <a:ext cx="1103280" cy="873125"/>
        </a:xfrm>
        <a:prstGeom prst="chevron">
          <a:avLst>
            <a:gd name="adj" fmla="val 7061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15200-A87A-40E7-A9D6-B4AB316E370E}">
      <dsp:nvSpPr>
        <dsp:cNvPr id="0" name=""/>
        <dsp:cNvSpPr/>
      </dsp:nvSpPr>
      <dsp:spPr>
        <a:xfrm>
          <a:off x="4838025" y="4544483"/>
          <a:ext cx="1103280" cy="873125"/>
        </a:xfrm>
        <a:prstGeom prst="chevron">
          <a:avLst>
            <a:gd name="adj" fmla="val 7061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3535F9-920F-4E58-935E-DDE867ACCEA9}">
      <dsp:nvSpPr>
        <dsp:cNvPr id="0" name=""/>
        <dsp:cNvSpPr/>
      </dsp:nvSpPr>
      <dsp:spPr>
        <a:xfrm>
          <a:off x="5501251" y="4544483"/>
          <a:ext cx="1103280" cy="873125"/>
        </a:xfrm>
        <a:prstGeom prst="chevron">
          <a:avLst>
            <a:gd name="adj" fmla="val 7061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BF2D55-6B29-43D9-B8D3-B97DD907A1C6}">
      <dsp:nvSpPr>
        <dsp:cNvPr id="0" name=""/>
        <dsp:cNvSpPr/>
      </dsp:nvSpPr>
      <dsp:spPr>
        <a:xfrm>
          <a:off x="1523468" y="4631796"/>
          <a:ext cx="4776168" cy="698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Complementa las reglas de detección de Fail2ban.</a:t>
          </a:r>
        </a:p>
      </dsp:txBody>
      <dsp:txXfrm>
        <a:off x="1523468" y="4631796"/>
        <a:ext cx="4776168" cy="698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0FCF7-D8C0-44CB-BF3D-1FF5EF03887A}">
      <dsp:nvSpPr>
        <dsp:cNvPr id="0" name=""/>
        <dsp:cNvSpPr/>
      </dsp:nvSpPr>
      <dsp:spPr>
        <a:xfrm>
          <a:off x="688770" y="1333937"/>
          <a:ext cx="805763" cy="69470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/>
            <a:t>seguro</a:t>
          </a:r>
        </a:p>
      </dsp:txBody>
      <dsp:txXfrm>
        <a:off x="813809" y="1441743"/>
        <a:ext cx="555685" cy="479096"/>
      </dsp:txXfrm>
    </dsp:sp>
    <dsp:sp modelId="{8ED3222E-C345-49DA-BBFB-BA365CB1E721}">
      <dsp:nvSpPr>
        <dsp:cNvPr id="0" name=""/>
        <dsp:cNvSpPr/>
      </dsp:nvSpPr>
      <dsp:spPr>
        <a:xfrm>
          <a:off x="709703" y="1640637"/>
          <a:ext cx="94340" cy="8130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5CC071-5D07-4548-94AD-8B10D766D0A6}">
      <dsp:nvSpPr>
        <dsp:cNvPr id="0" name=""/>
        <dsp:cNvSpPr/>
      </dsp:nvSpPr>
      <dsp:spPr>
        <a:xfrm>
          <a:off x="0" y="960795"/>
          <a:ext cx="805763" cy="69470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2714A9-BE76-43C9-8238-15681EB67C5A}">
      <dsp:nvSpPr>
        <dsp:cNvPr id="0" name=""/>
        <dsp:cNvSpPr/>
      </dsp:nvSpPr>
      <dsp:spPr>
        <a:xfrm>
          <a:off x="548550" y="1563732"/>
          <a:ext cx="94340" cy="8130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4DA844-49E2-4163-B9D7-5494A3948A93}">
      <dsp:nvSpPr>
        <dsp:cNvPr id="0" name=""/>
        <dsp:cNvSpPr/>
      </dsp:nvSpPr>
      <dsp:spPr>
        <a:xfrm>
          <a:off x="1375246" y="952535"/>
          <a:ext cx="805763" cy="69470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/>
            <a:t>mas</a:t>
          </a:r>
        </a:p>
      </dsp:txBody>
      <dsp:txXfrm>
        <a:off x="1500285" y="1060341"/>
        <a:ext cx="555685" cy="479096"/>
      </dsp:txXfrm>
    </dsp:sp>
    <dsp:sp modelId="{A5A7C495-4B73-4242-B2C4-11FB3EC762C4}">
      <dsp:nvSpPr>
        <dsp:cNvPr id="0" name=""/>
        <dsp:cNvSpPr/>
      </dsp:nvSpPr>
      <dsp:spPr>
        <a:xfrm>
          <a:off x="1926091" y="1554739"/>
          <a:ext cx="94340" cy="8130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5F3CF-2339-4911-B403-AD9F326E75CD}">
      <dsp:nvSpPr>
        <dsp:cNvPr id="0" name=""/>
        <dsp:cNvSpPr/>
      </dsp:nvSpPr>
      <dsp:spPr>
        <a:xfrm>
          <a:off x="2061723" y="1333937"/>
          <a:ext cx="805763" cy="69470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8FEA04-415D-406C-A3A3-1C619479F60A}">
      <dsp:nvSpPr>
        <dsp:cNvPr id="0" name=""/>
        <dsp:cNvSpPr/>
      </dsp:nvSpPr>
      <dsp:spPr>
        <a:xfrm>
          <a:off x="2082655" y="1640637"/>
          <a:ext cx="94340" cy="8130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1D8430-B510-408E-8B0D-DED9ADAE000A}">
      <dsp:nvSpPr>
        <dsp:cNvPr id="0" name=""/>
        <dsp:cNvSpPr/>
      </dsp:nvSpPr>
      <dsp:spPr>
        <a:xfrm>
          <a:off x="688770" y="572785"/>
          <a:ext cx="805763" cy="69470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/>
            <a:t>Mucho</a:t>
          </a:r>
        </a:p>
      </dsp:txBody>
      <dsp:txXfrm>
        <a:off x="813809" y="680591"/>
        <a:ext cx="555685" cy="479096"/>
      </dsp:txXfrm>
    </dsp:sp>
    <dsp:sp modelId="{4A62EB1A-A01A-4509-A8A4-2605D5FB3A6E}">
      <dsp:nvSpPr>
        <dsp:cNvPr id="0" name=""/>
        <dsp:cNvSpPr/>
      </dsp:nvSpPr>
      <dsp:spPr>
        <a:xfrm>
          <a:off x="1235026" y="587836"/>
          <a:ext cx="94340" cy="8130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0F064F-BDA4-4767-984D-19824A9C6FD0}">
      <dsp:nvSpPr>
        <dsp:cNvPr id="0" name=""/>
        <dsp:cNvSpPr/>
      </dsp:nvSpPr>
      <dsp:spPr>
        <a:xfrm>
          <a:off x="1375246" y="193219"/>
          <a:ext cx="805763" cy="69470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76B46F-FDEE-46D4-825C-D388A628AA2C}">
      <dsp:nvSpPr>
        <dsp:cNvPr id="0" name=""/>
        <dsp:cNvSpPr/>
      </dsp:nvSpPr>
      <dsp:spPr>
        <a:xfrm>
          <a:off x="1399046" y="498267"/>
          <a:ext cx="94340" cy="8130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7687A-EB16-4661-AD07-FFAEF9EEE444}" type="datetimeFigureOut">
              <a:rPr lang="es-ES" smtClean="0"/>
              <a:t>31/10/2024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A784F-3382-4CA6-B501-57B662B84E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6329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A784F-3382-4CA6-B501-57B662B84EE8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2679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66E38-48FF-ABC4-7FF8-4802E37765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5811" y="3715788"/>
            <a:ext cx="9144000" cy="131540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4DE6BC7-1B8D-1435-B797-615617543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4371" y="5278582"/>
            <a:ext cx="9144000" cy="96843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F43F4E-3611-7D53-4872-6AF66EB02D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006938C-3845-44D3-8931-DA7ED0E71531}" type="datetimeFigureOut">
              <a:rPr lang="es-ES" smtClean="0"/>
              <a:pPr/>
              <a:t>31/10/2024</a:t>
            </a:fld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1D1ED8C-E51B-965E-AA5A-D355A28F25A7}"/>
              </a:ext>
            </a:extLst>
          </p:cNvPr>
          <p:cNvSpPr/>
          <p:nvPr userDrawn="1"/>
        </p:nvSpPr>
        <p:spPr>
          <a:xfrm>
            <a:off x="1465811" y="3715787"/>
            <a:ext cx="9144000" cy="131540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90B57BB-5D9E-0DE7-9FEF-54FC7D265E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568" b="26391"/>
          <a:stretch/>
        </p:blipFill>
        <p:spPr>
          <a:xfrm>
            <a:off x="0" y="-1426913"/>
            <a:ext cx="12192000" cy="495023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ABC4804-EC0A-0B38-3151-83CF2CA14A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2" y="5825952"/>
            <a:ext cx="1243692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94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CCAFA1-41F9-DDB5-A3FC-5E3982B7A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B1972F-A1E9-F1C4-8129-71EE4EC209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7BB8EDD-9900-57D7-2CD5-91E4A1CA1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0324FD-40A8-14C2-F9B6-A24DF9B56F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06938C-3845-44D3-8931-DA7ED0E71531}" type="datetimeFigureOut">
              <a:rPr lang="es-ES" smtClean="0"/>
              <a:t>31/10/2024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66B3841-2B02-0036-D095-C4FD42095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AB16E2-F185-1785-729E-6291266E5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E1CE79-6316-46C4-AD5B-8EAC1F403A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931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5AF5E2-9D48-6921-2ED5-0E228A1C2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A6C435-8C3E-2DB0-0032-60DCEF52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08000C-4E28-F274-0916-9186BCC07E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06938C-3845-44D3-8931-DA7ED0E71531}" type="datetimeFigureOut">
              <a:rPr lang="es-ES" smtClean="0"/>
              <a:t>31/10/2024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18C666-16F0-C40F-082A-5216A0C41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195D53-10FE-99AF-AE90-28E269EA1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E1CE79-6316-46C4-AD5B-8EAC1F403A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5018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C957E90-6D92-68B5-405F-84A3A0D36B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A6BFC5-B55C-9993-EACF-8E69691E1B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FB6B25-F62F-40F3-CC48-BABDC25A96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06938C-3845-44D3-8931-DA7ED0E71531}" type="datetimeFigureOut">
              <a:rPr lang="es-ES" smtClean="0"/>
              <a:t>31/10/2024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A53B62-00D0-FF6E-EDC9-A23A860F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9C2BB2-A229-5401-2B40-9F79C2772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E1CE79-6316-46C4-AD5B-8EAC1F403A02}" type="slidenum">
              <a:rPr lang="es-ES" smtClean="0"/>
              <a:t>‹Nº›</a:t>
            </a:fld>
            <a:endParaRPr lang="es-ES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C86EF974-556E-9499-C3FF-BE41937170D0}"/>
              </a:ext>
            </a:extLst>
          </p:cNvPr>
          <p:cNvGrpSpPr/>
          <p:nvPr userDrawn="1"/>
        </p:nvGrpSpPr>
        <p:grpSpPr>
          <a:xfrm>
            <a:off x="4400204" y="4467967"/>
            <a:ext cx="1080655" cy="881149"/>
            <a:chOff x="5328458" y="3009207"/>
            <a:chExt cx="1080655" cy="8811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Hexágono 12">
              <a:extLst>
                <a:ext uri="{FF2B5EF4-FFF2-40B4-BE49-F238E27FC236}">
                  <a16:creationId xmlns:a16="http://schemas.microsoft.com/office/drawing/2014/main" id="{AA6E3C5C-7FB1-777E-5C56-2BD157F2FA37}"/>
                </a:ext>
              </a:extLst>
            </p:cNvPr>
            <p:cNvSpPr/>
            <p:nvPr userDrawn="1"/>
          </p:nvSpPr>
          <p:spPr>
            <a:xfrm>
              <a:off x="5328458" y="3009207"/>
              <a:ext cx="1080655" cy="881149"/>
            </a:xfrm>
            <a:prstGeom prst="hexagon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476AE12E-5236-28C0-F87B-A6E7CD8A56FA}"/>
                </a:ext>
              </a:extLst>
            </p:cNvPr>
            <p:cNvSpPr txBox="1"/>
            <p:nvPr userDrawn="1"/>
          </p:nvSpPr>
          <p:spPr>
            <a:xfrm>
              <a:off x="5361705" y="3136265"/>
              <a:ext cx="1022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b="1" dirty="0"/>
                <a:t>SOMOV</a:t>
              </a:r>
            </a:p>
            <a:p>
              <a:r>
                <a:rPr lang="es-ES" sz="2000" b="1" dirty="0"/>
                <a:t>  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1945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66E38-48FF-ABC4-7FF8-4802E37765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4DE6BC7-1B8D-1435-B797-615617543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4371" y="459125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F43F4E-3611-7D53-4872-6AF66EB02D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06938C-3845-44D3-8931-DA7ED0E71531}" type="datetimeFigureOut">
              <a:rPr lang="es-ES" smtClean="0"/>
              <a:t>31/10/2024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841394-BBEA-8CBC-81C5-2D3FDD280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DEB3EF-FBDB-C80F-A24C-33220D4F6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E1CE79-6316-46C4-AD5B-8EAC1F403A02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C40A411-EFFD-7961-61AB-8403701E2AC3}"/>
              </a:ext>
            </a:extLst>
          </p:cNvPr>
          <p:cNvSpPr/>
          <p:nvPr userDrawn="1"/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6802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36F7BE2-4FE5-DC06-DEC6-B5B008ADF1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771" y="-3034145"/>
            <a:ext cx="6858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922E24D-9803-689E-6F1F-557A45202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29" y="227676"/>
            <a:ext cx="4498571" cy="9067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2A00FC-EC7D-5558-B195-01CA3E0B5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AFD7F4-61B5-3CAB-5C12-75A62AD902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06938C-3845-44D3-8931-DA7ED0E71531}" type="datetimeFigureOut">
              <a:rPr lang="es-ES" smtClean="0"/>
              <a:t>31/10/2024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DF5C75-3CAF-EF68-22CC-2243E58C7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047DF2-6687-394C-E502-FF2519AC9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E1CE79-6316-46C4-AD5B-8EAC1F403A02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02A0B96-CAB7-70A2-1511-2456E374F8BA}"/>
              </a:ext>
            </a:extLst>
          </p:cNvPr>
          <p:cNvSpPr/>
          <p:nvPr userDrawn="1"/>
        </p:nvSpPr>
        <p:spPr>
          <a:xfrm>
            <a:off x="156557" y="1236200"/>
            <a:ext cx="5055524" cy="7758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BF547E1-999B-D63D-AA8F-9F083D3D10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908" y="193962"/>
            <a:ext cx="1243692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3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E3F9A-53C7-7FC1-22C9-DAD1FDB64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96CBC4-5932-AF2C-13E3-7D8B5CEF0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8780E0-D5CD-2236-0563-CA734B04DD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06938C-3845-44D3-8931-DA7ED0E71531}" type="datetimeFigureOut">
              <a:rPr lang="es-ES" smtClean="0"/>
              <a:t>31/10/2024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55B106-1D62-30AB-DD46-D04D5E387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1DD3F6-19D0-B17C-45E5-FF644E059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E1CE79-6316-46C4-AD5B-8EAC1F403A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0400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B1863D-4DA0-FE4B-1C8C-6DFCE0061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E1775C5-F9AF-F38B-F60A-6C7016BA2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6639C7-715C-5DFE-17E1-AB84F8D2F7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06938C-3845-44D3-8931-DA7ED0E71531}" type="datetimeFigureOut">
              <a:rPr lang="es-ES" smtClean="0"/>
              <a:t>31/10/2024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4C9B780-A491-7CA8-21A7-8428DBA2A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F41A284-0DE0-DD6E-6930-A4CD15492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E1CE79-6316-46C4-AD5B-8EAC1F403A02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2EF39F5-251D-995B-A51E-976C9649FB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771" y="-3034145"/>
            <a:ext cx="6858000" cy="68580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C78A40CE-8B31-F0DD-25F7-CB25CAD97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29" y="227676"/>
            <a:ext cx="4498571" cy="906722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5D54D36-B225-C3FB-6731-41CE79CAA98D}"/>
              </a:ext>
            </a:extLst>
          </p:cNvPr>
          <p:cNvSpPr/>
          <p:nvPr userDrawn="1"/>
        </p:nvSpPr>
        <p:spPr>
          <a:xfrm>
            <a:off x="156557" y="1236200"/>
            <a:ext cx="5055524" cy="7758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F369EA1-AB13-02EA-F294-A1483ECA2E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908" y="193962"/>
            <a:ext cx="1243692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77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749340-4FCE-39C5-FD7B-2345924E4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BBC6620-4E6F-EABC-2363-09EC26C1F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B5E3964-7689-13CD-D4C4-90923410F0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83EF242-09D7-ACDB-BC46-BA1C1221DD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DB6BA3E-F099-020E-52C4-82223176A5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06938C-3845-44D3-8931-DA7ED0E71531}" type="datetimeFigureOut">
              <a:rPr lang="es-ES" smtClean="0"/>
              <a:t>31/10/2024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A602ECC-F0A5-ED27-CC79-840A30336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8331F3F-0D54-D691-CAA7-1CB63F50C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E1CE79-6316-46C4-AD5B-8EAC1F403A02}" type="slidenum">
              <a:rPr lang="es-ES" smtClean="0"/>
              <a:t>‹Nº›</a:t>
            </a:fld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289B9F7-3D88-C5A9-707E-57B36C28D6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771" y="-3034145"/>
            <a:ext cx="6858000" cy="6858000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29853D15-913B-205B-FCA5-423E666D7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29" y="227676"/>
            <a:ext cx="4498571" cy="906722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850A418-087C-C138-4FCE-D0F2F6560730}"/>
              </a:ext>
            </a:extLst>
          </p:cNvPr>
          <p:cNvSpPr/>
          <p:nvPr userDrawn="1"/>
        </p:nvSpPr>
        <p:spPr>
          <a:xfrm>
            <a:off x="156557" y="1236200"/>
            <a:ext cx="5055524" cy="7758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6F60567-D10F-8461-E169-5ED7FD63F7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908" y="193962"/>
            <a:ext cx="1243692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53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04714CE-49F1-AF4D-0333-C35F9A551A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06938C-3845-44D3-8931-DA7ED0E71531}" type="datetimeFigureOut">
              <a:rPr lang="es-ES" smtClean="0"/>
              <a:t>31/10/2024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0CE95FE-E23F-0063-1D68-EED5A6BE0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C75ADB9-5EA0-4697-ADA8-B38B7A066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E1CE79-6316-46C4-AD5B-8EAC1F403A02}" type="slidenum">
              <a:rPr lang="es-ES" smtClean="0"/>
              <a:t>‹Nº›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A441DFF-9E1F-F484-375B-0E3E3DD68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771" y="-3034145"/>
            <a:ext cx="6858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1B6E9862-D296-7858-2435-5DF07B992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29" y="227676"/>
            <a:ext cx="4498571" cy="906722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92ACACD-C5BA-EE19-F034-BD87B0C12338}"/>
              </a:ext>
            </a:extLst>
          </p:cNvPr>
          <p:cNvSpPr/>
          <p:nvPr userDrawn="1"/>
        </p:nvSpPr>
        <p:spPr>
          <a:xfrm>
            <a:off x="156557" y="1236200"/>
            <a:ext cx="5055524" cy="7758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9C8DB3D-2DB6-2265-F21B-7353B68DCC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908" y="193962"/>
            <a:ext cx="1243692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10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3C72FF6-80B9-2F5C-5327-B0BB6CC9ED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06938C-3845-44D3-8931-DA7ED0E71531}" type="datetimeFigureOut">
              <a:rPr lang="es-ES" smtClean="0"/>
              <a:t>31/10/2024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D3B4BB4-165F-2D80-6D58-2A8DDF806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443BBB-CCD7-08FA-7410-24DCFFBBF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E1CE79-6316-46C4-AD5B-8EAC1F403A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695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70E370-718F-359A-4F1F-C043ACC92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ED6246-7DFE-9015-8A20-6F37B3C66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0E93AC-5DDF-6B81-B1E3-1D8CDC7D1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94DB080-CDAB-57F8-8407-CCC0BE2E6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06938C-3845-44D3-8931-DA7ED0E71531}" type="datetimeFigureOut">
              <a:rPr lang="es-ES" smtClean="0"/>
              <a:t>31/10/2024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3C1405-47AF-96E8-1BE0-FBB584720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5073E9-2BC2-998A-BB89-78D975A96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E1CE79-6316-46C4-AD5B-8EAC1F403A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7784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AB0B14A-90D3-CF14-0E19-8A2350A7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14E1D9-3A1C-FD80-DC6E-B7A9BF36D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153646-C9DC-6FB5-7621-DC62EF670E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6938C-3845-44D3-8931-DA7ED0E71531}" type="datetimeFigureOut">
              <a:rPr lang="es-ES" smtClean="0"/>
              <a:t>31/10/2024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7B62E8-92BF-3AA1-86CF-C0A3E749B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85D57-F672-6372-C357-47D83EF52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1CE79-6316-46C4-AD5B-8EAC1F403A02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91" descr="Fondo">
            <a:extLst>
              <a:ext uri="{FF2B5EF4-FFF2-40B4-BE49-F238E27FC236}">
                <a16:creationId xmlns:a16="http://schemas.microsoft.com/office/drawing/2014/main" id="{6B795BCC-1E32-F709-20DC-8865F82990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087" y="6328526"/>
            <a:ext cx="939661" cy="48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70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EE28B8-5C93-353C-8D77-C8C9FFBD9C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IMPLEMENTACIÓN DE UN SISTEMA HONEYPOT VINCULADO AL SSRED Y FAIL2BAN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B13619-E58C-0971-0CBF-E7A43514EA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Oliver Benavides Soto</a:t>
            </a:r>
          </a:p>
          <a:p>
            <a:r>
              <a:rPr lang="es-ES" dirty="0" err="1"/>
              <a:t>Ivan</a:t>
            </a:r>
            <a:r>
              <a:rPr lang="es-ES" dirty="0"/>
              <a:t> </a:t>
            </a:r>
            <a:r>
              <a:rPr lang="es-ES" dirty="0" err="1"/>
              <a:t>Leudis</a:t>
            </a:r>
            <a:r>
              <a:rPr lang="es-ES" dirty="0"/>
              <a:t> Ferrer Rodríguez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DF8B6DE-B5DA-7F47-275E-D5220E5C28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6724812"/>
              </p:ext>
            </p:extLst>
          </p:nvPr>
        </p:nvGraphicFramePr>
        <p:xfrm>
          <a:off x="9203669" y="4755983"/>
          <a:ext cx="2867487" cy="2221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1274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E12301-6EB1-CA49-7076-EA9D1521A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29" y="681036"/>
            <a:ext cx="4498571" cy="453361"/>
          </a:xfrm>
        </p:spPr>
        <p:txBody>
          <a:bodyPr/>
          <a:lstStyle/>
          <a:p>
            <a:pPr algn="ctr"/>
            <a:r>
              <a:rPr lang="es-ES" sz="4000" dirty="0"/>
              <a:t>Necesidad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8CBA5E3-409D-BE15-E7B7-037B7F3566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440" t="-906" r="40582" b="-2047"/>
          <a:stretch/>
        </p:blipFill>
        <p:spPr>
          <a:xfrm>
            <a:off x="2577056" y="-62145"/>
            <a:ext cx="9614943" cy="7060473"/>
          </a:xfrm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8707399-8281-B75D-FF2D-A4D1CCDF14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329641"/>
              </p:ext>
            </p:extLst>
          </p:nvPr>
        </p:nvGraphicFramePr>
        <p:xfrm>
          <a:off x="-743473" y="115029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2952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E12301-6EB1-CA49-7076-EA9D1521A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29" y="681036"/>
            <a:ext cx="4498571" cy="453361"/>
          </a:xfrm>
        </p:spPr>
        <p:txBody>
          <a:bodyPr/>
          <a:lstStyle/>
          <a:p>
            <a:pPr algn="ctr"/>
            <a:r>
              <a:rPr lang="es-ES" sz="4000" dirty="0"/>
              <a:t>Importancia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8CBA5E3-409D-BE15-E7B7-037B7F3566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440" t="-906" r="40582" b="-2047"/>
          <a:stretch/>
        </p:blipFill>
        <p:spPr>
          <a:xfrm>
            <a:off x="2577056" y="-62145"/>
            <a:ext cx="9614943" cy="7060473"/>
          </a:xfrm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8707399-8281-B75D-FF2D-A4D1CCDF14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736544"/>
              </p:ext>
            </p:extLst>
          </p:nvPr>
        </p:nvGraphicFramePr>
        <p:xfrm>
          <a:off x="-743473" y="115029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1611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9BDB334-39CA-E014-DBAE-9A4359AD00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7087" y="2977074"/>
            <a:ext cx="5183188" cy="3684588"/>
          </a:xfrm>
        </p:spPr>
        <p:txBody>
          <a:bodyPr/>
          <a:lstStyle/>
          <a:p>
            <a:pPr marL="0" indent="0" algn="just">
              <a:buClrTx/>
              <a:buNone/>
            </a:pPr>
            <a:r>
              <a:rPr lang="es-ES" sz="2800" b="1" dirty="0"/>
              <a:t>Cuenta con: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s-ES" sz="2800" dirty="0"/>
              <a:t>Mapa de ataque en vivo.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s-ES" sz="2800" dirty="0"/>
              <a:t>Mas de 20 </a:t>
            </a:r>
            <a:r>
              <a:rPr lang="es-ES" sz="2800" dirty="0" err="1"/>
              <a:t>HoneyPots</a:t>
            </a:r>
            <a:r>
              <a:rPr lang="es-ES" sz="2800" dirty="0"/>
              <a:t> para múltiples servicios.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s-ES" sz="2800" dirty="0"/>
              <a:t>Recolección de logs de suricata y </a:t>
            </a:r>
            <a:r>
              <a:rPr lang="es-ES" sz="2800" dirty="0" err="1"/>
              <a:t>HoneyPots</a:t>
            </a:r>
            <a:r>
              <a:rPr lang="es-ES" sz="2800" dirty="0"/>
              <a:t>.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s-ES" sz="2800" dirty="0" err="1"/>
              <a:t>Dashboard</a:t>
            </a:r>
            <a:r>
              <a:rPr lang="es-ES" sz="2800" dirty="0"/>
              <a:t> para la visualización de métricas de los logs.</a:t>
            </a:r>
          </a:p>
          <a:p>
            <a:pPr marL="0" indent="0" algn="just">
              <a:buClrTx/>
              <a:buFontTx/>
              <a:buNone/>
            </a:pPr>
            <a:endParaRPr lang="es-ES" sz="2800" dirty="0"/>
          </a:p>
          <a:p>
            <a:endParaRPr lang="es-ES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A9525991-6B2D-AE07-DCF3-591BD7B07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29" y="841972"/>
            <a:ext cx="4498571" cy="292426"/>
          </a:xfrm>
        </p:spPr>
        <p:txBody>
          <a:bodyPr/>
          <a:lstStyle/>
          <a:p>
            <a:pPr algn="ctr"/>
            <a:r>
              <a:rPr lang="es-ES" sz="4000" dirty="0"/>
              <a:t>Sistema T-</a:t>
            </a:r>
            <a:r>
              <a:rPr lang="es-ES" sz="4000" dirty="0" err="1"/>
              <a:t>Pot</a:t>
            </a:r>
            <a:endParaRPr lang="es-ES" sz="4000" dirty="0"/>
          </a:p>
        </p:txBody>
      </p:sp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EC56BF1E-326B-6278-6D9E-B6176FFC62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62" t="3340" r="-57262" b="34547"/>
          <a:stretch/>
        </p:blipFill>
        <p:spPr>
          <a:xfrm>
            <a:off x="6977665" y="2598345"/>
            <a:ext cx="12192001" cy="4259655"/>
          </a:xfr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D79083B-3F38-ABBB-9895-D3C498D73723}"/>
              </a:ext>
            </a:extLst>
          </p:cNvPr>
          <p:cNvSpPr txBox="1"/>
          <p:nvPr/>
        </p:nvSpPr>
        <p:spPr>
          <a:xfrm>
            <a:off x="181069" y="1448558"/>
            <a:ext cx="11823826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es-ES" sz="2800" dirty="0"/>
              <a:t>T-</a:t>
            </a:r>
            <a:r>
              <a:rPr lang="es-ES" sz="2800" dirty="0" err="1"/>
              <a:t>Pot</a:t>
            </a:r>
            <a:r>
              <a:rPr lang="es-ES" sz="2800" dirty="0"/>
              <a:t> esta compuesto por varios servicios de </a:t>
            </a:r>
            <a:r>
              <a:rPr lang="es-ES" sz="2800" dirty="0" err="1"/>
              <a:t>HoneyPot</a:t>
            </a:r>
            <a:r>
              <a:rPr lang="es-ES" sz="2800" dirty="0"/>
              <a:t> que tienen la capacidad de simular un servicio o un dispositivo con el objetivo de atraer hacia él acciones que posteriormente serán analizadas.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2958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EEABB0-06A7-D63F-06E5-C16DEE05D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29" y="781234"/>
            <a:ext cx="4498571" cy="353163"/>
          </a:xfrm>
        </p:spPr>
        <p:txBody>
          <a:bodyPr/>
          <a:lstStyle/>
          <a:p>
            <a:pPr algn="ctr"/>
            <a:r>
              <a:rPr lang="es-ES" sz="4000" dirty="0"/>
              <a:t>Resultados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4861CE-ACAA-E0BF-C3CE-8D6C29D1E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4974" y="4435020"/>
            <a:ext cx="5858433" cy="240078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ES" sz="2600" dirty="0" err="1"/>
              <a:t>Logstash</a:t>
            </a:r>
            <a:r>
              <a:rPr lang="es-ES" sz="2600" dirty="0"/>
              <a:t> 8.12.2 puede trabajar con un </a:t>
            </a:r>
            <a:r>
              <a:rPr lang="es-ES" sz="2600" dirty="0" err="1"/>
              <a:t>elasticsearch</a:t>
            </a:r>
            <a:r>
              <a:rPr lang="es-ES" sz="2600" dirty="0"/>
              <a:t> 7.17.13.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sz="2600" dirty="0"/>
              <a:t>Se activan 5 </a:t>
            </a:r>
            <a:r>
              <a:rPr lang="es-ES" sz="2600" dirty="0" err="1"/>
              <a:t>honeypots</a:t>
            </a:r>
            <a:r>
              <a:rPr lang="es-ES" sz="2600" dirty="0"/>
              <a:t> que contienen servicios </a:t>
            </a:r>
            <a:r>
              <a:rPr lang="es-ES" sz="2600" dirty="0" err="1"/>
              <a:t>http,https</a:t>
            </a:r>
            <a:r>
              <a:rPr lang="es-ES" sz="2600" dirty="0"/>
              <a:t>, </a:t>
            </a:r>
            <a:r>
              <a:rPr lang="es-ES" sz="2600" dirty="0" err="1"/>
              <a:t>dns</a:t>
            </a:r>
            <a:r>
              <a:rPr lang="es-ES" sz="2600" dirty="0"/>
              <a:t> y </a:t>
            </a:r>
            <a:r>
              <a:rPr lang="es-ES" sz="2600" dirty="0" err="1"/>
              <a:t>smtp</a:t>
            </a:r>
            <a:r>
              <a:rPr lang="es-ES" sz="2600" dirty="0"/>
              <a:t>.</a:t>
            </a:r>
          </a:p>
        </p:txBody>
      </p:sp>
      <p:pic>
        <p:nvPicPr>
          <p:cNvPr id="1026" name="Imagen 11">
            <a:extLst>
              <a:ext uri="{FF2B5EF4-FFF2-40B4-BE49-F238E27FC236}">
                <a16:creationId xmlns:a16="http://schemas.microsoft.com/office/drawing/2014/main" id="{2F1DEF6E-1A2B-9E67-7A30-97BD5B0CC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70" y="1584988"/>
            <a:ext cx="8721986" cy="251128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n 10">
            <a:extLst>
              <a:ext uri="{FF2B5EF4-FFF2-40B4-BE49-F238E27FC236}">
                <a16:creationId xmlns:a16="http://schemas.microsoft.com/office/drawing/2014/main" id="{F141ED22-C29C-ABD6-5806-6F5C3DA65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8"/>
          <a:stretch>
            <a:fillRect/>
          </a:stretch>
        </p:blipFill>
        <p:spPr bwMode="auto">
          <a:xfrm>
            <a:off x="598593" y="4450816"/>
            <a:ext cx="4571171" cy="175066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132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EEABB0-06A7-D63F-06E5-C16DEE05D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29" y="781234"/>
            <a:ext cx="4498571" cy="353163"/>
          </a:xfrm>
        </p:spPr>
        <p:txBody>
          <a:bodyPr/>
          <a:lstStyle/>
          <a:p>
            <a:pPr algn="ctr"/>
            <a:r>
              <a:rPr lang="es-ES" sz="4000" dirty="0"/>
              <a:t>Resultados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4861CE-ACAA-E0BF-C3CE-8D6C29D1E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975" y="4337365"/>
            <a:ext cx="10439310" cy="240078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ES" dirty="0"/>
              <a:t>Top 10 de direcciones IP detectadas por T-</a:t>
            </a:r>
            <a:r>
              <a:rPr lang="es-ES" dirty="0" err="1"/>
              <a:t>pot</a:t>
            </a:r>
            <a:r>
              <a:rPr lang="es-ES" dirty="0"/>
              <a:t> coinciden con el enviado a Fail2ban.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dirty="0"/>
              <a:t>Todas las direcciones IP recibidas en Fail2ban en un periodo de 24 horas fueron incluidas en las reglas de bloqueo aplicadas con </a:t>
            </a:r>
            <a:r>
              <a:rPr lang="es-ES" dirty="0" err="1"/>
              <a:t>iptables</a:t>
            </a:r>
            <a:r>
              <a:rPr lang="es-ES" dirty="0"/>
              <a:t>.</a:t>
            </a: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FA2952ED-644D-A5E1-3B09-EAE0E1DDE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816" y="1730521"/>
            <a:ext cx="8634551" cy="22367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B94DDCD6-B71B-A796-95DA-F8EA5CB7D473}"/>
              </a:ext>
            </a:extLst>
          </p:cNvPr>
          <p:cNvSpPr/>
          <p:nvPr/>
        </p:nvSpPr>
        <p:spPr>
          <a:xfrm>
            <a:off x="8851038" y="1658995"/>
            <a:ext cx="1624146" cy="240078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7339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EEABB0-06A7-D63F-06E5-C16DEE05D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29" y="781234"/>
            <a:ext cx="4498571" cy="353163"/>
          </a:xfrm>
        </p:spPr>
        <p:txBody>
          <a:bodyPr/>
          <a:lstStyle/>
          <a:p>
            <a:pPr algn="ctr"/>
            <a:r>
              <a:rPr lang="es-ES" sz="4000" dirty="0"/>
              <a:t>Resultados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4861CE-ACAA-E0BF-C3CE-8D6C29D1E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869" y="1886831"/>
            <a:ext cx="4891597" cy="494897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ES" dirty="0"/>
              <a:t>Se detecta actividad de </a:t>
            </a:r>
            <a:r>
              <a:rPr lang="es-ES" dirty="0" err="1"/>
              <a:t>iptables</a:t>
            </a:r>
            <a:r>
              <a:rPr lang="es-ES" dirty="0"/>
              <a:t> asociada a la regla de T-</a:t>
            </a:r>
            <a:r>
              <a:rPr lang="es-ES" dirty="0" err="1"/>
              <a:t>pot</a:t>
            </a:r>
            <a:r>
              <a:rPr lang="es-ES" dirty="0"/>
              <a:t> en fail2ban.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dirty="0"/>
              <a:t>Los atacantes prueban puertos de servicios dedicados así como puertos no dedicados por encima de 1024.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dirty="0"/>
              <a:t>El servicio mas atacado es el </a:t>
            </a:r>
            <a:r>
              <a:rPr lang="es-ES" dirty="0" err="1"/>
              <a:t>smtp</a:t>
            </a:r>
            <a:r>
              <a:rPr lang="es-ES" dirty="0"/>
              <a:t> y servicios asociados como </a:t>
            </a:r>
            <a:r>
              <a:rPr lang="es-ES" dirty="0" err="1"/>
              <a:t>opendkim</a:t>
            </a:r>
            <a:r>
              <a:rPr lang="es-ES" dirty="0"/>
              <a:t>, </a:t>
            </a:r>
            <a:r>
              <a:rPr lang="es-ES" dirty="0" err="1"/>
              <a:t>opendmarc</a:t>
            </a:r>
            <a:r>
              <a:rPr lang="es-ES" dirty="0"/>
              <a:t> y </a:t>
            </a:r>
            <a:r>
              <a:rPr lang="es-ES" dirty="0" err="1"/>
              <a:t>amavis</a:t>
            </a:r>
            <a:r>
              <a:rPr lang="es-ES" dirty="0"/>
              <a:t>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F1C2693-89F3-F06A-6640-8DE8CD3BE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51" y="1505089"/>
            <a:ext cx="6768517" cy="519755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074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EEABB0-06A7-D63F-06E5-C16DEE05D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29" y="781234"/>
            <a:ext cx="4498571" cy="353163"/>
          </a:xfrm>
        </p:spPr>
        <p:txBody>
          <a:bodyPr/>
          <a:lstStyle/>
          <a:p>
            <a:pPr algn="ctr"/>
            <a:r>
              <a:rPr lang="es-ES" sz="4000" dirty="0"/>
              <a:t>Resultados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2EE908A-0A98-60A0-C19C-EA062901C769}"/>
              </a:ext>
            </a:extLst>
          </p:cNvPr>
          <p:cNvSpPr txBox="1">
            <a:spLocks/>
          </p:cNvSpPr>
          <p:nvPr/>
        </p:nvSpPr>
        <p:spPr bwMode="auto">
          <a:xfrm>
            <a:off x="8293938" y="1968252"/>
            <a:ext cx="3708678" cy="13167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0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0000"/>
              <a:buFont typeface="Wingdings" panose="05000000000000000000" pitchFamily="2" charset="2"/>
              <a:buChar char="q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Tx/>
              <a:buFontTx/>
              <a:buNone/>
            </a:pPr>
            <a:r>
              <a:rPr lang="es-ES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Mapa de ataque en vivo de T-</a:t>
            </a:r>
            <a:r>
              <a:rPr lang="es-ES" sz="2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Pot</a:t>
            </a:r>
            <a:r>
              <a:rPr lang="es-ES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usando proxy inverso desde el </a:t>
            </a:r>
            <a:r>
              <a:rPr lang="es-ES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SSRED</a:t>
            </a:r>
            <a:r>
              <a:rPr lang="es-ES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2800" dirty="0"/>
          </a:p>
        </p:txBody>
      </p:sp>
      <p:pic>
        <p:nvPicPr>
          <p:cNvPr id="6" name="Imagen 1">
            <a:extLst>
              <a:ext uri="{FF2B5EF4-FFF2-40B4-BE49-F238E27FC236}">
                <a16:creationId xmlns:a16="http://schemas.microsoft.com/office/drawing/2014/main" id="{477E120B-6E63-B1AE-0C07-62E0BEB52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4" y="1968252"/>
            <a:ext cx="7964144" cy="389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3">
            <a:extLst>
              <a:ext uri="{FF2B5EF4-FFF2-40B4-BE49-F238E27FC236}">
                <a16:creationId xmlns:a16="http://schemas.microsoft.com/office/drawing/2014/main" id="{33F8CF48-7F52-71B5-037D-F7B82F571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654" y="3958055"/>
            <a:ext cx="3396456" cy="201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echa abajo 14">
            <a:extLst>
              <a:ext uri="{FF2B5EF4-FFF2-40B4-BE49-F238E27FC236}">
                <a16:creationId xmlns:a16="http://schemas.microsoft.com/office/drawing/2014/main" id="{0ACDFFC0-5DC9-A4E6-EA9C-EF454C0D3645}"/>
              </a:ext>
            </a:extLst>
          </p:cNvPr>
          <p:cNvSpPr/>
          <p:nvPr/>
        </p:nvSpPr>
        <p:spPr>
          <a:xfrm>
            <a:off x="9956909" y="3338240"/>
            <a:ext cx="382736" cy="5574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91378840-E034-CF7F-7C5D-B270C1ADE02F}"/>
              </a:ext>
            </a:extLst>
          </p:cNvPr>
          <p:cNvSpPr/>
          <p:nvPr/>
        </p:nvSpPr>
        <p:spPr>
          <a:xfrm>
            <a:off x="10926460" y="5175682"/>
            <a:ext cx="746760" cy="69245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2545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EE28B8-5C93-353C-8D77-C8C9FFBD9C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IMPLEMENTACIÓN DE UN SISTEMA HONEYPOT VINCULADO AL SSRED Y FAIL2BAN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B13619-E58C-0971-0CBF-E7A43514EA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Oliver Benavides Soto</a:t>
            </a:r>
          </a:p>
          <a:p>
            <a:r>
              <a:rPr lang="es-ES" dirty="0" err="1"/>
              <a:t>Ivan</a:t>
            </a:r>
            <a:r>
              <a:rPr lang="es-ES" dirty="0"/>
              <a:t> </a:t>
            </a:r>
            <a:r>
              <a:rPr lang="es-ES" dirty="0" err="1"/>
              <a:t>Leudis</a:t>
            </a:r>
            <a:r>
              <a:rPr lang="es-ES" dirty="0"/>
              <a:t> Ferrer Rodríguez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DF8B6DE-B5DA-7F47-275E-D5220E5C28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1362484"/>
              </p:ext>
            </p:extLst>
          </p:nvPr>
        </p:nvGraphicFramePr>
        <p:xfrm>
          <a:off x="9203669" y="4755983"/>
          <a:ext cx="2867487" cy="2221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67643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8F97DC7F-65EC-4A95-A12B-1085858DC15C}" vid="{D2BFBA88-B9D0-4A6E-8635-278842EBD37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Somov</Template>
  <TotalTime>417</TotalTime>
  <Words>290</Words>
  <Application>Microsoft Office PowerPoint</Application>
  <PresentationFormat>Panorámica</PresentationFormat>
  <Paragraphs>42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Tema de Office</vt:lpstr>
      <vt:lpstr>IMPLEMENTACIÓN DE UN SISTEMA HONEYPOT VINCULADO AL SSRED Y FAIL2BAN</vt:lpstr>
      <vt:lpstr>Necesidad</vt:lpstr>
      <vt:lpstr>Importancia</vt:lpstr>
      <vt:lpstr>Sistema T-Pot</vt:lpstr>
      <vt:lpstr>Resultados</vt:lpstr>
      <vt:lpstr>Resultados</vt:lpstr>
      <vt:lpstr>Resultados</vt:lpstr>
      <vt:lpstr>Resultados</vt:lpstr>
      <vt:lpstr>IMPLEMENTACIÓN DE UN SISTEMA HONEYPOT VINCULADO AL SSRED Y FAIL2BAN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IMPLEMENTACIÓN DE UN SISTEMA HONEYPOT VINCULADO AL SSRED Y FAIL2BAN</dc:title>
  <dc:creator>Oliver benavides Soto</dc:creator>
  <cp:lastModifiedBy>Rosalba Rodriguez Perez</cp:lastModifiedBy>
  <cp:revision>41</cp:revision>
  <dcterms:created xsi:type="dcterms:W3CDTF">2024-09-04T18:11:28Z</dcterms:created>
  <dcterms:modified xsi:type="dcterms:W3CDTF">2024-10-31T14:45:46Z</dcterms:modified>
</cp:coreProperties>
</file>